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20" r:id="rId4"/>
  </p:sldMasterIdLst>
  <p:notesMasterIdLst>
    <p:notesMasterId r:id="rId16"/>
  </p:notesMasterIdLst>
  <p:handoutMasterIdLst>
    <p:handoutMasterId r:id="rId17"/>
  </p:handoutMasterIdLst>
  <p:sldIdLst>
    <p:sldId id="256" r:id="rId5"/>
    <p:sldId id="257" r:id="rId6"/>
    <p:sldId id="263" r:id="rId7"/>
    <p:sldId id="265" r:id="rId8"/>
    <p:sldId id="266" r:id="rId9"/>
    <p:sldId id="271" r:id="rId10"/>
    <p:sldId id="268" r:id="rId11"/>
    <p:sldId id="267" r:id="rId12"/>
    <p:sldId id="270" r:id="rId13"/>
    <p:sldId id="273" r:id="rId14"/>
    <p:sldId id="269" r:id="rId15"/>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6706"/>
    <a:srgbClr val="04291F"/>
    <a:srgbClr val="D2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BEC2E38C-B9EA-4AC4-87C3-18C259F9401A}">
      <dgm:prSet custT="1"/>
      <dgm:spPr/>
      <dgm:t>
        <a:bodyPr rtlCol="0"/>
        <a:lstStyle/>
        <a:p>
          <a:pPr rtl="0">
            <a:lnSpc>
              <a:spcPct val="100000"/>
            </a:lnSpc>
          </a:pPr>
          <a:r>
            <a:rPr lang="en-US" sz="1800" noProof="0" dirty="0" smtClean="0"/>
            <a:t>Swimming</a:t>
          </a:r>
          <a:endParaRPr lang="en-US" sz="1800" noProof="0" dirty="0"/>
        </a:p>
      </dgm:t>
    </dgm:pt>
    <dgm:pt modelId="{56633E21-2D4F-4D35-A163-AA05ACDE458F}" type="parTrans" cxnId="{34B04A36-AFEA-4CD1-A11B-8FBE8A73338B}">
      <dgm:prSet/>
      <dgm:spPr/>
      <dgm:t>
        <a:bodyPr rtlCol="0"/>
        <a:lstStyle/>
        <a:p>
          <a:pPr rtl="0"/>
          <a:endParaRPr lang="es-ES" sz="1800" noProof="0" dirty="0"/>
        </a:p>
      </dgm:t>
    </dgm:pt>
    <dgm:pt modelId="{257D8D46-D708-441A-9A94-08C16FB98397}" type="sibTrans" cxnId="{34B04A36-AFEA-4CD1-A11B-8FBE8A73338B}">
      <dgm:prSet/>
      <dgm:spPr/>
      <dgm:t>
        <a:bodyPr rtlCol="0"/>
        <a:lstStyle/>
        <a:p>
          <a:pPr rtl="0"/>
          <a:endParaRPr lang="es-ES" sz="1800" noProof="0" dirty="0"/>
        </a:p>
      </dgm:t>
    </dgm:pt>
    <dgm:pt modelId="{44509D9E-58EE-4039-82A1-2A79116ACC93}">
      <dgm:prSet custT="1"/>
      <dgm:spPr/>
      <dgm:t>
        <a:bodyPr rtlCol="0"/>
        <a:lstStyle/>
        <a:p>
          <a:pPr rtl="0">
            <a:lnSpc>
              <a:spcPct val="100000"/>
            </a:lnSpc>
          </a:pPr>
          <a:r>
            <a:rPr lang="en-US" sz="1800" noProof="0" dirty="0" smtClean="0"/>
            <a:t>Gym</a:t>
          </a:r>
          <a:endParaRPr lang="en-US" sz="1800" noProof="0" dirty="0"/>
        </a:p>
      </dgm:t>
    </dgm:pt>
    <dgm:pt modelId="{5C426BE0-998E-4D28-8838-1C847BD83830}" type="parTrans" cxnId="{E0D91B55-A7CF-4FF4-B08D-DBE20AF8C2FE}">
      <dgm:prSet/>
      <dgm:spPr/>
      <dgm:t>
        <a:bodyPr rtlCol="0"/>
        <a:lstStyle/>
        <a:p>
          <a:pPr rtl="0"/>
          <a:endParaRPr lang="es-ES" sz="1800" noProof="0" dirty="0"/>
        </a:p>
      </dgm:t>
    </dgm:pt>
    <dgm:pt modelId="{35B7AB1F-21FF-4FAC-BC26-4D944FC0050D}" type="sibTrans" cxnId="{E0D91B55-A7CF-4FF4-B08D-DBE20AF8C2FE}">
      <dgm:prSet/>
      <dgm:spPr/>
      <dgm:t>
        <a:bodyPr rtlCol="0"/>
        <a:lstStyle/>
        <a:p>
          <a:pPr rtl="0"/>
          <a:endParaRPr lang="es-ES" sz="1800" noProof="0" dirty="0"/>
        </a:p>
      </dgm:t>
    </dgm:pt>
    <dgm:pt modelId="{6C7ABDD8-2116-4572-BFF1-942DE135219B}">
      <dgm:prSet custT="1"/>
      <dgm:spPr/>
      <dgm:t>
        <a:bodyPr rtlCol="0"/>
        <a:lstStyle/>
        <a:p>
          <a:pPr rtl="0">
            <a:lnSpc>
              <a:spcPct val="100000"/>
            </a:lnSpc>
          </a:pPr>
          <a:r>
            <a:rPr lang="en-US" sz="1800" noProof="0" dirty="0" smtClean="0"/>
            <a:t>Tennis</a:t>
          </a:r>
          <a:endParaRPr lang="en-US" sz="1800" noProof="0" dirty="0"/>
        </a:p>
      </dgm:t>
    </dgm:pt>
    <dgm:pt modelId="{59BC6248-0FAC-49D0-8357-FB965100BBEE}" type="sibTrans" cxnId="{0675954C-3CB5-402E-8880-DDA68CDDB758}">
      <dgm:prSet/>
      <dgm:spPr/>
      <dgm:t>
        <a:bodyPr rtlCol="0"/>
        <a:lstStyle/>
        <a:p>
          <a:pPr rtl="0"/>
          <a:endParaRPr lang="es-ES" sz="1800" noProof="0" dirty="0"/>
        </a:p>
      </dgm:t>
    </dgm:pt>
    <dgm:pt modelId="{616469A4-BE2A-4C29-8A52-AB6BAF651012}" type="parTrans" cxnId="{0675954C-3CB5-402E-8880-DDA68CDDB758}">
      <dgm:prSet/>
      <dgm:spPr/>
      <dgm:t>
        <a:bodyPr rtlCol="0"/>
        <a:lstStyle/>
        <a:p>
          <a:pPr rtl="0"/>
          <a:endParaRPr lang="es-ES" sz="1800" noProof="0" dirty="0"/>
        </a:p>
      </dgm:t>
    </dgm:pt>
    <dgm:pt modelId="{0EAC4F10-DFCA-49E5-B53F-DCE57AA79482}" type="pres">
      <dgm:prSet presAssocID="{1AF866C9-4A03-4AD4-8E51-2BAE1EB6D173}" presName="root" presStyleCnt="0">
        <dgm:presLayoutVars>
          <dgm:dir/>
          <dgm:resizeHandles val="exact"/>
        </dgm:presLayoutVars>
      </dgm:prSet>
      <dgm:spPr/>
      <dgm:t>
        <a:bodyPr/>
        <a:lstStyle/>
        <a:p>
          <a:endParaRPr lang="es-ES"/>
        </a:p>
      </dgm:t>
    </dgm:pt>
    <dgm:pt modelId="{7BA6EBDC-6B27-46C2-908F-4D8389484E83}" type="pres">
      <dgm:prSet presAssocID="{BEC2E38C-B9EA-4AC4-87C3-18C259F9401A}" presName="compNode" presStyleCnt="0"/>
      <dgm:spPr/>
    </dgm:pt>
    <dgm:pt modelId="{3287DB4F-EFBD-4B8A-8D27-F2274199BEB2}" type="pres">
      <dgm:prSet presAssocID="{BEC2E38C-B9EA-4AC4-87C3-18C259F9401A}" presName="iconRect" presStyleLbl="node1" presStyleIdx="0" presStyleCnt="3"/>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a:p>
      </dgm:t>
      <dgm:extLst/>
    </dgm:pt>
    <dgm:pt modelId="{03CD979D-4157-4D5B-A373-E5EB569645BA}" type="pres">
      <dgm:prSet presAssocID="{BEC2E38C-B9EA-4AC4-87C3-18C259F9401A}" presName="spaceRect" presStyleCnt="0"/>
      <dgm:spPr/>
    </dgm:pt>
    <dgm:pt modelId="{89D9DADF-FC32-495F-A9EC-B371091326B3}" type="pres">
      <dgm:prSet presAssocID="{BEC2E38C-B9EA-4AC4-87C3-18C259F9401A}" presName="textRect" presStyleLbl="revTx" presStyleIdx="0" presStyleCnt="3">
        <dgm:presLayoutVars>
          <dgm:chMax val="1"/>
          <dgm:chPref val="1"/>
        </dgm:presLayoutVars>
      </dgm:prSet>
      <dgm:spPr/>
      <dgm:t>
        <a:bodyPr/>
        <a:lstStyle/>
        <a:p>
          <a:endParaRPr lang="es-ES"/>
        </a:p>
      </dgm:t>
    </dgm:pt>
    <dgm:pt modelId="{BB9B7464-FB27-4723-A8C9-04D407BB5DAB}" type="pres">
      <dgm:prSet presAssocID="{257D8D46-D708-441A-9A94-08C16FB98397}" presName="sibTrans" presStyleCnt="0"/>
      <dgm:spPr/>
    </dgm:pt>
    <dgm:pt modelId="{C719D05C-E455-4A5F-85B0-F6AB4F87393B}" type="pres">
      <dgm:prSet presAssocID="{6C7ABDD8-2116-4572-BFF1-942DE135219B}" presName="compNode" presStyleCnt="0"/>
      <dgm:spPr/>
    </dgm:pt>
    <dgm:pt modelId="{9874DAD2-58CC-450A-8A6D-7F6BAE7D2FEB}" type="pres">
      <dgm:prSet presAssocID="{6C7ABDD8-2116-4572-BFF1-942DE135219B}"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s-ES"/>
        </a:p>
      </dgm:t>
      <dgm:extLst/>
    </dgm:pt>
    <dgm:pt modelId="{303F8FF3-FA0A-43CB-8A7C-AC187FAC57C0}" type="pres">
      <dgm:prSet presAssocID="{6C7ABDD8-2116-4572-BFF1-942DE135219B}" presName="spaceRect" presStyleCnt="0"/>
      <dgm:spPr/>
    </dgm:pt>
    <dgm:pt modelId="{6A45877E-5CF0-4627-AE52-CE03662F0641}" type="pres">
      <dgm:prSet presAssocID="{6C7ABDD8-2116-4572-BFF1-942DE135219B}" presName="textRect" presStyleLbl="revTx" presStyleIdx="1" presStyleCnt="3">
        <dgm:presLayoutVars>
          <dgm:chMax val="1"/>
          <dgm:chPref val="1"/>
        </dgm:presLayoutVars>
      </dgm:prSet>
      <dgm:spPr/>
      <dgm:t>
        <a:bodyPr/>
        <a:lstStyle/>
        <a:p>
          <a:endParaRPr lang="es-ES"/>
        </a:p>
      </dgm:t>
    </dgm:pt>
    <dgm:pt modelId="{4ED05788-9567-4C19-8D20-897E040F7F5F}" type="pres">
      <dgm:prSet presAssocID="{59BC6248-0FAC-49D0-8357-FB965100BBEE}" presName="sibTrans" presStyleCnt="0"/>
      <dgm:spPr/>
    </dgm:pt>
    <dgm:pt modelId="{EA609E9F-177B-49AE-9274-FDDB423E76A9}" type="pres">
      <dgm:prSet presAssocID="{44509D9E-58EE-4039-82A1-2A79116ACC93}" presName="compNode" presStyleCnt="0"/>
      <dgm:spPr/>
    </dgm:pt>
    <dgm:pt modelId="{F5AD63AF-3384-4117-AC6D-2E2A51ABCB1E}" type="pres">
      <dgm:prSet presAssocID="{44509D9E-58EE-4039-82A1-2A79116ACC9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s-ES"/>
        </a:p>
      </dgm:t>
      <dgm:extLst/>
    </dgm:pt>
    <dgm:pt modelId="{3CB3DF17-FC9B-4540-881B-B38805F31AC4}" type="pres">
      <dgm:prSet presAssocID="{44509D9E-58EE-4039-82A1-2A79116ACC93}" presName="spaceRect" presStyleCnt="0"/>
      <dgm:spPr/>
    </dgm:pt>
    <dgm:pt modelId="{CF0F5456-4904-405D-83C1-AB19650C0054}" type="pres">
      <dgm:prSet presAssocID="{44509D9E-58EE-4039-82A1-2A79116ACC93}" presName="textRect" presStyleLbl="revTx" presStyleIdx="2" presStyleCnt="3">
        <dgm:presLayoutVars>
          <dgm:chMax val="1"/>
          <dgm:chPref val="1"/>
        </dgm:presLayoutVars>
      </dgm:prSet>
      <dgm:spPr/>
      <dgm:t>
        <a:bodyPr/>
        <a:lstStyle/>
        <a:p>
          <a:endParaRPr lang="es-ES"/>
        </a:p>
      </dgm:t>
    </dgm:pt>
  </dgm:ptLst>
  <dgm:cxnLst>
    <dgm:cxn modelId="{BE1F184B-0512-4006-BFAF-9138FE0415C0}" type="presOf" srcId="{6C7ABDD8-2116-4572-BFF1-942DE135219B}" destId="{6A45877E-5CF0-4627-AE52-CE03662F0641}" srcOrd="0" destOrd="0" presId="urn:microsoft.com/office/officeart/2018/2/layout/IconLabelList"/>
    <dgm:cxn modelId="{508B2DAE-C4DA-4323-8B1C-EE5070FBD9EF}" type="presOf" srcId="{BEC2E38C-B9EA-4AC4-87C3-18C259F9401A}" destId="{89D9DADF-FC32-495F-A9EC-B371091326B3}" srcOrd="0" destOrd="0" presId="urn:microsoft.com/office/officeart/2018/2/layout/IconLabelList"/>
    <dgm:cxn modelId="{C0F9D96E-9173-49B2-B319-4D587BFB1168}" type="presOf" srcId="{44509D9E-58EE-4039-82A1-2A79116ACC93}" destId="{CF0F5456-4904-405D-83C1-AB19650C0054}" srcOrd="0" destOrd="0" presId="urn:microsoft.com/office/officeart/2018/2/layout/IconLabelList"/>
    <dgm:cxn modelId="{CCDDAB89-629D-48B4-AEA0-E5C243811B16}" type="presOf" srcId="{1AF866C9-4A03-4AD4-8E51-2BAE1EB6D173}" destId="{0EAC4F10-DFCA-49E5-B53F-DCE57AA79482}" srcOrd="0" destOrd="0" presId="urn:microsoft.com/office/officeart/2018/2/layout/IconLabelList"/>
    <dgm:cxn modelId="{34B04A36-AFEA-4CD1-A11B-8FBE8A73338B}" srcId="{1AF866C9-4A03-4AD4-8E51-2BAE1EB6D173}" destId="{BEC2E38C-B9EA-4AC4-87C3-18C259F9401A}" srcOrd="0" destOrd="0" parTransId="{56633E21-2D4F-4D35-A163-AA05ACDE458F}" sibTransId="{257D8D46-D708-441A-9A94-08C16FB98397}"/>
    <dgm:cxn modelId="{E0D91B55-A7CF-4FF4-B08D-DBE20AF8C2FE}" srcId="{1AF866C9-4A03-4AD4-8E51-2BAE1EB6D173}" destId="{44509D9E-58EE-4039-82A1-2A79116ACC93}" srcOrd="2" destOrd="0" parTransId="{5C426BE0-998E-4D28-8838-1C847BD83830}" sibTransId="{35B7AB1F-21FF-4FAC-BC26-4D944FC0050D}"/>
    <dgm:cxn modelId="{0675954C-3CB5-402E-8880-DDA68CDDB758}" srcId="{1AF866C9-4A03-4AD4-8E51-2BAE1EB6D173}" destId="{6C7ABDD8-2116-4572-BFF1-942DE135219B}" srcOrd="1" destOrd="0" parTransId="{616469A4-BE2A-4C29-8A52-AB6BAF651012}" sibTransId="{59BC6248-0FAC-49D0-8357-FB965100BBEE}"/>
    <dgm:cxn modelId="{44BDBEC7-D0DF-446C-A742-849552760C51}" type="presParOf" srcId="{0EAC4F10-DFCA-49E5-B53F-DCE57AA79482}" destId="{7BA6EBDC-6B27-46C2-908F-4D8389484E83}" srcOrd="0" destOrd="0" presId="urn:microsoft.com/office/officeart/2018/2/layout/IconLabelList"/>
    <dgm:cxn modelId="{F3E3D8C8-9214-47B8-B74A-2F557B329FEC}" type="presParOf" srcId="{7BA6EBDC-6B27-46C2-908F-4D8389484E83}" destId="{3287DB4F-EFBD-4B8A-8D27-F2274199BEB2}" srcOrd="0" destOrd="0" presId="urn:microsoft.com/office/officeart/2018/2/layout/IconLabelList"/>
    <dgm:cxn modelId="{581BC47B-423E-4C69-AD9E-685DB56E5DAD}" type="presParOf" srcId="{7BA6EBDC-6B27-46C2-908F-4D8389484E83}" destId="{03CD979D-4157-4D5B-A373-E5EB569645BA}" srcOrd="1" destOrd="0" presId="urn:microsoft.com/office/officeart/2018/2/layout/IconLabelList"/>
    <dgm:cxn modelId="{76C1DA94-A118-4EDE-9634-9D0367626FBF}" type="presParOf" srcId="{7BA6EBDC-6B27-46C2-908F-4D8389484E83}" destId="{89D9DADF-FC32-495F-A9EC-B371091326B3}" srcOrd="2" destOrd="0" presId="urn:microsoft.com/office/officeart/2018/2/layout/IconLabelList"/>
    <dgm:cxn modelId="{09EF8F5F-1E02-403B-9482-F8BDADEC51D1}" type="presParOf" srcId="{0EAC4F10-DFCA-49E5-B53F-DCE57AA79482}" destId="{BB9B7464-FB27-4723-A8C9-04D407BB5DAB}" srcOrd="1" destOrd="0" presId="urn:microsoft.com/office/officeart/2018/2/layout/IconLabelList"/>
    <dgm:cxn modelId="{ADBA014A-E02A-43C0-9077-335FA8B66C40}" type="presParOf" srcId="{0EAC4F10-DFCA-49E5-B53F-DCE57AA79482}" destId="{C719D05C-E455-4A5F-85B0-F6AB4F87393B}" srcOrd="2" destOrd="0" presId="urn:microsoft.com/office/officeart/2018/2/layout/IconLabelList"/>
    <dgm:cxn modelId="{4E7BAA93-9B1D-46B2-908B-38C275CE047B}" type="presParOf" srcId="{C719D05C-E455-4A5F-85B0-F6AB4F87393B}" destId="{9874DAD2-58CC-450A-8A6D-7F6BAE7D2FEB}" srcOrd="0" destOrd="0" presId="urn:microsoft.com/office/officeart/2018/2/layout/IconLabelList"/>
    <dgm:cxn modelId="{66AAF464-3399-4B81-BFF1-0F8AACA88C42}" type="presParOf" srcId="{C719D05C-E455-4A5F-85B0-F6AB4F87393B}" destId="{303F8FF3-FA0A-43CB-8A7C-AC187FAC57C0}" srcOrd="1" destOrd="0" presId="urn:microsoft.com/office/officeart/2018/2/layout/IconLabelList"/>
    <dgm:cxn modelId="{D206F089-296B-4AE6-B411-55EF44C6A8C6}" type="presParOf" srcId="{C719D05C-E455-4A5F-85B0-F6AB4F87393B}" destId="{6A45877E-5CF0-4627-AE52-CE03662F0641}" srcOrd="2" destOrd="0" presId="urn:microsoft.com/office/officeart/2018/2/layout/IconLabelList"/>
    <dgm:cxn modelId="{D2E56E28-8AC9-499C-B972-9EB82609DB9F}" type="presParOf" srcId="{0EAC4F10-DFCA-49E5-B53F-DCE57AA79482}" destId="{4ED05788-9567-4C19-8D20-897E040F7F5F}" srcOrd="3" destOrd="0" presId="urn:microsoft.com/office/officeart/2018/2/layout/IconLabelList"/>
    <dgm:cxn modelId="{105D20D9-5B6B-4B0C-8552-A21B6EDB2FF4}" type="presParOf" srcId="{0EAC4F10-DFCA-49E5-B53F-DCE57AA79482}" destId="{EA609E9F-177B-49AE-9274-FDDB423E76A9}" srcOrd="4" destOrd="0" presId="urn:microsoft.com/office/officeart/2018/2/layout/IconLabelList"/>
    <dgm:cxn modelId="{C4354B53-2B71-4734-ABA8-402796411970}" type="presParOf" srcId="{EA609E9F-177B-49AE-9274-FDDB423E76A9}" destId="{F5AD63AF-3384-4117-AC6D-2E2A51ABCB1E}" srcOrd="0" destOrd="0" presId="urn:microsoft.com/office/officeart/2018/2/layout/IconLabelList"/>
    <dgm:cxn modelId="{F9ACF08D-12E9-43FE-A9CE-600D034652A4}" type="presParOf" srcId="{EA609E9F-177B-49AE-9274-FDDB423E76A9}" destId="{3CB3DF17-FC9B-4540-881B-B38805F31AC4}" srcOrd="1" destOrd="0" presId="urn:microsoft.com/office/officeart/2018/2/layout/IconLabelList"/>
    <dgm:cxn modelId="{6727C805-6811-4D17-8F0B-DD2A06876141}" type="presParOf" srcId="{EA609E9F-177B-49AE-9274-FDDB423E76A9}" destId="{CF0F5456-4904-405D-83C1-AB19650C0054}" srcOrd="2" destOrd="0" presId="urn:microsoft.com/office/officeart/2018/2/layout/IconLabelList"/>
  </dgm:cxnLst>
  <dgm:bg>
    <a:solidFill>
      <a:schemeClr val="tx1">
        <a:lumMod val="65000"/>
        <a:alpha val="47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7DB4F-EFBD-4B8A-8D27-F2274199BEB2}">
      <dsp:nvSpPr>
        <dsp:cNvPr id="0" name=""/>
        <dsp:cNvSpPr/>
      </dsp:nvSpPr>
      <dsp:spPr>
        <a:xfrm>
          <a:off x="2524594" y="235612"/>
          <a:ext cx="654169" cy="6541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D9DADF-FC32-495F-A9EC-B371091326B3}">
      <dsp:nvSpPr>
        <dsp:cNvPr id="0" name=""/>
        <dsp:cNvSpPr/>
      </dsp:nvSpPr>
      <dsp:spPr>
        <a:xfrm>
          <a:off x="2124823"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Swimming</a:t>
          </a:r>
          <a:endParaRPr lang="en-US" sz="1800" kern="1200" noProof="0" dirty="0"/>
        </a:p>
      </dsp:txBody>
      <dsp:txXfrm>
        <a:off x="2124823" y="1107926"/>
        <a:ext cx="1453710" cy="581484"/>
      </dsp:txXfrm>
    </dsp:sp>
    <dsp:sp modelId="{9874DAD2-58CC-450A-8A6D-7F6BAE7D2FEB}">
      <dsp:nvSpPr>
        <dsp:cNvPr id="0" name=""/>
        <dsp:cNvSpPr/>
      </dsp:nvSpPr>
      <dsp:spPr>
        <a:xfrm>
          <a:off x="4232704" y="235612"/>
          <a:ext cx="654169" cy="6541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45877E-5CF0-4627-AE52-CE03662F0641}">
      <dsp:nvSpPr>
        <dsp:cNvPr id="0" name=""/>
        <dsp:cNvSpPr/>
      </dsp:nvSpPr>
      <dsp:spPr>
        <a:xfrm>
          <a:off x="3832934"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Tennis</a:t>
          </a:r>
          <a:endParaRPr lang="en-US" sz="1800" kern="1200" noProof="0" dirty="0"/>
        </a:p>
      </dsp:txBody>
      <dsp:txXfrm>
        <a:off x="3832934" y="1107926"/>
        <a:ext cx="1453710" cy="581484"/>
      </dsp:txXfrm>
    </dsp:sp>
    <dsp:sp modelId="{F5AD63AF-3384-4117-AC6D-2E2A51ABCB1E}">
      <dsp:nvSpPr>
        <dsp:cNvPr id="0" name=""/>
        <dsp:cNvSpPr/>
      </dsp:nvSpPr>
      <dsp:spPr>
        <a:xfrm>
          <a:off x="5940814" y="235612"/>
          <a:ext cx="654169" cy="6541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0F5456-4904-405D-83C1-AB19650C0054}">
      <dsp:nvSpPr>
        <dsp:cNvPr id="0" name=""/>
        <dsp:cNvSpPr/>
      </dsp:nvSpPr>
      <dsp:spPr>
        <a:xfrm>
          <a:off x="5541044"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Gym</a:t>
          </a:r>
          <a:endParaRPr lang="en-US" sz="1800" kern="1200" noProof="0" dirty="0"/>
        </a:p>
      </dsp:txBody>
      <dsp:txXfrm>
        <a:off x="5541044" y="1107926"/>
        <a:ext cx="1453710" cy="58148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9C1363-0FAF-43FB-B57B-8936423E8F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6EE1129-9C76-45C2-9150-81382166D0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7EE647-7A9E-4BFF-B47A-BDB68A483074}" type="datetimeFigureOut">
              <a:rPr lang="es-ES" smtClean="0"/>
              <a:t>13/04/2020</a:t>
            </a:fld>
            <a:endParaRPr lang="es-ES"/>
          </a:p>
        </p:txBody>
      </p:sp>
      <p:sp>
        <p:nvSpPr>
          <p:cNvPr id="4" name="Marcador de pie de página 3">
            <a:extLst>
              <a:ext uri="{FF2B5EF4-FFF2-40B4-BE49-F238E27FC236}">
                <a16:creationId xmlns:a16="http://schemas.microsoft.com/office/drawing/2014/main" id="{CD17936F-0E03-465F-9035-0C53305EDA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EE60BAB-977D-447E-8801-7A096532B9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F9BE1-D4FD-460F-A24C-1873A15B10DB}" type="slidenum">
              <a:rPr lang="es-ES" smtClean="0"/>
              <a:t>‹Nº›</a:t>
            </a:fld>
            <a:endParaRPr lang="es-ES"/>
          </a:p>
        </p:txBody>
      </p:sp>
    </p:spTree>
    <p:extLst>
      <p:ext uri="{BB962C8B-B14F-4D97-AF65-F5344CB8AC3E}">
        <p14:creationId xmlns:p14="http://schemas.microsoft.com/office/powerpoint/2010/main" val="61284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ACD00-8D06-455A-817D-3778EFD59077}" type="datetimeFigureOut">
              <a:rPr lang="es-ES" noProof="0" smtClean="0"/>
              <a:t>13/04/2020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96411-532F-4A25-90AB-82AA4D5EA917}" type="slidenum">
              <a:rPr lang="es-ES" noProof="0" smtClean="0"/>
              <a:t>‹Nº›</a:t>
            </a:fld>
            <a:endParaRPr lang="es-ES" noProof="0"/>
          </a:p>
        </p:txBody>
      </p:sp>
    </p:spTree>
    <p:extLst>
      <p:ext uri="{BB962C8B-B14F-4D97-AF65-F5344CB8AC3E}">
        <p14:creationId xmlns:p14="http://schemas.microsoft.com/office/powerpoint/2010/main" val="292195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1</a:t>
            </a:fld>
            <a:endParaRPr lang="es-ES"/>
          </a:p>
        </p:txBody>
      </p:sp>
    </p:spTree>
    <p:extLst>
      <p:ext uri="{BB962C8B-B14F-4D97-AF65-F5344CB8AC3E}">
        <p14:creationId xmlns:p14="http://schemas.microsoft.com/office/powerpoint/2010/main" val="342985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9CA004F4-F240-48F9-8AE1-486585C7F00D}" type="slidenum">
              <a:rPr lang="es-ES" smtClean="0"/>
              <a:t>10</a:t>
            </a:fld>
            <a:endParaRPr lang="es-ES" dirty="0"/>
          </a:p>
        </p:txBody>
      </p:sp>
    </p:spTree>
    <p:extLst>
      <p:ext uri="{BB962C8B-B14F-4D97-AF65-F5344CB8AC3E}">
        <p14:creationId xmlns:p14="http://schemas.microsoft.com/office/powerpoint/2010/main" val="147529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11</a:t>
            </a:fld>
            <a:endParaRPr lang="es-ES"/>
          </a:p>
        </p:txBody>
      </p:sp>
    </p:spTree>
    <p:extLst>
      <p:ext uri="{BB962C8B-B14F-4D97-AF65-F5344CB8AC3E}">
        <p14:creationId xmlns:p14="http://schemas.microsoft.com/office/powerpoint/2010/main" val="263156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2</a:t>
            </a:fld>
            <a:endParaRPr lang="es-ES"/>
          </a:p>
        </p:txBody>
      </p:sp>
    </p:spTree>
    <p:extLst>
      <p:ext uri="{BB962C8B-B14F-4D97-AF65-F5344CB8AC3E}">
        <p14:creationId xmlns:p14="http://schemas.microsoft.com/office/powerpoint/2010/main" val="88519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3</a:t>
            </a:fld>
            <a:endParaRPr lang="es-ES"/>
          </a:p>
        </p:txBody>
      </p:sp>
    </p:spTree>
    <p:extLst>
      <p:ext uri="{BB962C8B-B14F-4D97-AF65-F5344CB8AC3E}">
        <p14:creationId xmlns:p14="http://schemas.microsoft.com/office/powerpoint/2010/main" val="196937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4</a:t>
            </a:fld>
            <a:endParaRPr lang="es-ES"/>
          </a:p>
        </p:txBody>
      </p:sp>
    </p:spTree>
    <p:extLst>
      <p:ext uri="{BB962C8B-B14F-4D97-AF65-F5344CB8AC3E}">
        <p14:creationId xmlns:p14="http://schemas.microsoft.com/office/powerpoint/2010/main" val="390838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5</a:t>
            </a:fld>
            <a:endParaRPr lang="es-ES"/>
          </a:p>
        </p:txBody>
      </p:sp>
    </p:spTree>
    <p:extLst>
      <p:ext uri="{BB962C8B-B14F-4D97-AF65-F5344CB8AC3E}">
        <p14:creationId xmlns:p14="http://schemas.microsoft.com/office/powerpoint/2010/main" val="376983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6</a:t>
            </a:fld>
            <a:endParaRPr lang="es-ES"/>
          </a:p>
        </p:txBody>
      </p:sp>
    </p:spTree>
    <p:extLst>
      <p:ext uri="{BB962C8B-B14F-4D97-AF65-F5344CB8AC3E}">
        <p14:creationId xmlns:p14="http://schemas.microsoft.com/office/powerpoint/2010/main" val="403268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7</a:t>
            </a:fld>
            <a:endParaRPr lang="es-ES"/>
          </a:p>
        </p:txBody>
      </p:sp>
    </p:spTree>
    <p:extLst>
      <p:ext uri="{BB962C8B-B14F-4D97-AF65-F5344CB8AC3E}">
        <p14:creationId xmlns:p14="http://schemas.microsoft.com/office/powerpoint/2010/main" val="926491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8</a:t>
            </a:fld>
            <a:endParaRPr lang="es-ES"/>
          </a:p>
        </p:txBody>
      </p:sp>
    </p:spTree>
    <p:extLst>
      <p:ext uri="{BB962C8B-B14F-4D97-AF65-F5344CB8AC3E}">
        <p14:creationId xmlns:p14="http://schemas.microsoft.com/office/powerpoint/2010/main" val="1027416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9</a:t>
            </a:fld>
            <a:endParaRPr lang="es-ES"/>
          </a:p>
        </p:txBody>
      </p:sp>
    </p:spTree>
    <p:extLst>
      <p:ext uri="{BB962C8B-B14F-4D97-AF65-F5344CB8AC3E}">
        <p14:creationId xmlns:p14="http://schemas.microsoft.com/office/powerpoint/2010/main" val="233672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2611808" y="3428998"/>
            <a:ext cx="5518066" cy="2268559"/>
          </a:xfrm>
        </p:spPr>
        <p:txBody>
          <a:bodyPr rtlCol="0" anchor="t">
            <a:normAutofit/>
          </a:bodyPr>
          <a:lstStyle>
            <a:lvl1pPr algn="r">
              <a:defRPr sz="6000"/>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2772274" y="2268786"/>
            <a:ext cx="5357600" cy="1160213"/>
          </a:xfrm>
        </p:spPr>
        <p:txBody>
          <a:bodyPr tIns="0" rtlCol="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p:txBody>
          <a:bodyPr rtlCol="0"/>
          <a:lstStyle/>
          <a:p>
            <a:pPr rtl="0"/>
            <a:fld id="{EE02C96D-6970-4700-869C-5B3F273F3D03}" type="datetime1">
              <a:rPr lang="es-ES" noProof="0" smtClean="0"/>
              <a:t>13/04/2020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Ins="45720" rtlCol="0"/>
          <a:lstStyle/>
          <a:p>
            <a:pPr rtl="0"/>
            <a:fld id="{6D22F896-40B5-4ADD-8801-0D06FADFA095}" type="slidenum">
              <a:rPr lang="es-ES" noProof="0" smtClean="0"/>
              <a:t>‹Nº›</a:t>
            </a:fld>
            <a:endParaRPr lang="es-ES" noProof="0"/>
          </a:p>
        </p:txBody>
      </p:sp>
      <p:sp>
        <p:nvSpPr>
          <p:cNvPr id="13" name="Cuadro de texto 12"/>
          <p:cNvSpPr txBox="1"/>
          <p:nvPr/>
        </p:nvSpPr>
        <p:spPr>
          <a:xfrm>
            <a:off x="2191282" y="3262852"/>
            <a:ext cx="415636" cy="461665"/>
          </a:xfrm>
          <a:prstGeom prst="rect">
            <a:avLst/>
          </a:prstGeom>
          <a:noFill/>
        </p:spPr>
        <p:txBody>
          <a:bodyPr wrap="square" rtlCol="0">
            <a:spAutoFit/>
          </a:bodyPr>
          <a:lstStyle/>
          <a:p>
            <a:pPr algn="r" rtl="0"/>
            <a:r>
              <a:rPr lang="es-ES" sz="2400" noProof="0">
                <a:solidFill>
                  <a:schemeClr val="accent6"/>
                </a:solidFill>
                <a:latin typeface="Wingdings 3" panose="05040102010807070707" pitchFamily="18" charset="2"/>
              </a:rPr>
              <a:t>z</a:t>
            </a:r>
            <a:endParaRPr lang="es-ES" sz="24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15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ángulo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8"/>
          <p:cNvSpPr txBox="1"/>
          <p:nvPr/>
        </p:nvSpPr>
        <p:spPr>
          <a:xfrm>
            <a:off x="2194236" y="641225"/>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11808" y="808056"/>
            <a:ext cx="7954091" cy="1077229"/>
          </a:xfrm>
        </p:spPr>
        <p:txBody>
          <a:bodyPr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p:txBody>
          <a:bodyPr vert="eaVert"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A0FE6F5F-C53F-460F-A4D6-DEC9068B2A01}" type="datetime1">
              <a:rPr lang="es-ES" noProof="0" smtClean="0"/>
              <a:t>13/04/2020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63923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ángulo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ángulo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8"/>
          <p:cNvSpPr txBox="1"/>
          <p:nvPr/>
        </p:nvSpPr>
        <p:spPr>
          <a:xfrm rot="5400000">
            <a:off x="10337141" y="416061"/>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vertical 1"/>
          <p:cNvSpPr>
            <a:spLocks noGrp="1"/>
          </p:cNvSpPr>
          <p:nvPr>
            <p:ph type="title" orient="vert"/>
          </p:nvPr>
        </p:nvSpPr>
        <p:spPr>
          <a:xfrm>
            <a:off x="9239380" y="805818"/>
            <a:ext cx="1326519" cy="5244126"/>
          </a:xfrm>
        </p:spPr>
        <p:txBody>
          <a:bodyPr vert="eaVert" rtlCol="0"/>
          <a:lstStyle>
            <a:lvl1pPr algn="l">
              <a:defRPr/>
            </a:lvl1pPr>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a:xfrm>
            <a:off x="2608751" y="970410"/>
            <a:ext cx="6466903" cy="5079534"/>
          </a:xfrm>
        </p:spPr>
        <p:txBody>
          <a:bodyPr vert="eaVert"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181E6E95-41C9-4FF2-AF85-3AC37369A473}" type="datetime1">
              <a:rPr lang="es-ES" noProof="0" smtClean="0"/>
              <a:t>13/04/2020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430049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es objetos">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s-ES" noProof="0" smtClean="0"/>
              <a:t>‹Nº›</a:t>
            </a:fld>
            <a:endParaRPr lang="es-ES"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9BBF7406-6B3A-49F5-AB4A-C7ECD4848E2B}" type="datetime1">
              <a:rPr lang="es-ES" noProof="0" smtClean="0"/>
              <a:t>13/04/2020</a:t>
            </a:fld>
            <a:endParaRPr lang="es-ES" noProof="0" dirty="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dirty="0"/>
          </a:p>
        </p:txBody>
      </p:sp>
      <p:sp>
        <p:nvSpPr>
          <p:cNvPr id="12" name="Marcador de posición de imagen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rtlCol="0"/>
          <a:lstStyle/>
          <a:p>
            <a:pPr rtl="0"/>
            <a:r>
              <a:rPr lang="es-ES" noProof="0" smtClean="0"/>
              <a:t>Haga clic en el icono para agregar una imagen</a:t>
            </a:r>
            <a:endParaRPr lang="es-ES" noProof="0" dirty="0"/>
          </a:p>
        </p:txBody>
      </p:sp>
      <p:sp>
        <p:nvSpPr>
          <p:cNvPr id="17" name="Marcador de posición de imagen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rtlCol="0"/>
          <a:lstStyle/>
          <a:p>
            <a:pPr rtl="0"/>
            <a:r>
              <a:rPr lang="es-ES" noProof="0" smtClean="0"/>
              <a:t>Haga clic en el icono para agregar una imagen</a:t>
            </a:r>
            <a:endParaRPr lang="es-ES" noProof="0" dirty="0"/>
          </a:p>
        </p:txBody>
      </p:sp>
      <p:sp>
        <p:nvSpPr>
          <p:cNvPr id="14" name="Marcador de posición de imagen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rtlCol="0"/>
          <a:lstStyle/>
          <a:p>
            <a:pPr rtl="0"/>
            <a:r>
              <a:rPr lang="es-ES" noProof="0" smtClean="0"/>
              <a:t>Haga clic en el icono para agregar una imagen</a:t>
            </a:r>
            <a:endParaRPr lang="es-ES" noProof="0" dirty="0"/>
          </a:p>
        </p:txBody>
      </p:sp>
      <p:sp>
        <p:nvSpPr>
          <p:cNvPr id="25" name="Marcador de texto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6" name="Marcador de texto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7" name="Marcador de texto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9" name="Marcador de posición de imagen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rtlCol="0"/>
          <a:lstStyle>
            <a:lvl1pPr marL="0" indent="0" algn="ctr">
              <a:buNone/>
              <a:defRPr/>
            </a:lvl1pPr>
          </a:lstStyle>
          <a:p>
            <a:pPr rtl="0"/>
            <a:r>
              <a:rPr lang="es-ES" noProof="0" smtClean="0"/>
              <a:t>Haga clic en el icono para agregar una imagen</a:t>
            </a:r>
            <a:endParaRPr lang="es-ES" noProof="0" dirty="0"/>
          </a:p>
        </p:txBody>
      </p:sp>
    </p:spTree>
    <p:extLst>
      <p:ext uri="{BB962C8B-B14F-4D97-AF65-F5344CB8AC3E}">
        <p14:creationId xmlns:p14="http://schemas.microsoft.com/office/powerpoint/2010/main" val="114066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9" name="Rectángulo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p:txBody>
          <a:bodyPr rtlCol="0" anchor="ct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EB07637F-B23C-4389-9B48-427FFD1222DE}" type="datetime1">
              <a:rPr lang="es-ES" noProof="0" smtClean="0"/>
              <a:t>13/04/2020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7" name="Cuadro de texto 6"/>
          <p:cNvSpPr txBox="1"/>
          <p:nvPr/>
        </p:nvSpPr>
        <p:spPr>
          <a:xfrm>
            <a:off x="2194943" y="641225"/>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843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ángulo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uadro de texto 10"/>
          <p:cNvSpPr txBox="1"/>
          <p:nvPr/>
        </p:nvSpPr>
        <p:spPr>
          <a:xfrm>
            <a:off x="2191843" y="2962586"/>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09873" y="3147254"/>
            <a:ext cx="7956560" cy="1424746"/>
          </a:xfrm>
        </p:spPr>
        <p:txBody>
          <a:bodyPr rtlCol="0" anchor="t">
            <a:normAutofit/>
          </a:bodyPr>
          <a:lstStyle>
            <a:lvl1pPr algn="r">
              <a:defRPr sz="3200"/>
            </a:lvl1pPr>
          </a:lstStyle>
          <a:p>
            <a:pPr rtl="0"/>
            <a:r>
              <a:rPr lang="es-ES" noProof="0" smtClean="0"/>
              <a:t>Haga clic para modificar el estilo de título del patrón</a:t>
            </a:r>
            <a:endParaRPr lang="es-ES" noProof="0"/>
          </a:p>
        </p:txBody>
      </p:sp>
      <p:sp>
        <p:nvSpPr>
          <p:cNvPr id="3" name="Marcador de texto 2"/>
          <p:cNvSpPr>
            <a:spLocks noGrp="1"/>
          </p:cNvSpPr>
          <p:nvPr>
            <p:ph type="body" idx="1" hasCustomPrompt="1"/>
          </p:nvPr>
        </p:nvSpPr>
        <p:spPr>
          <a:xfrm>
            <a:off x="2773968" y="2268786"/>
            <a:ext cx="7791931" cy="878468"/>
          </a:xfrm>
        </p:spPr>
        <p:txBody>
          <a:bodyPr tIns="0" rtlCol="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6E94C60D-7A8A-45B7-8B58-BDD64ACEB678}" type="datetime1">
              <a:rPr lang="es-ES" noProof="0" smtClean="0"/>
              <a:t>13/04/2020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42480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ángulo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ángulo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609873" y="805817"/>
            <a:ext cx="7950984" cy="1081705"/>
          </a:xfrm>
        </p:spPr>
        <p:txBody>
          <a:bodyPr rtlCol="0"/>
          <a:lstStyle/>
          <a:p>
            <a:pPr rtl="0"/>
            <a:r>
              <a:rPr lang="es-ES" noProof="0" smtClean="0"/>
              <a:t>Haga clic para modificar el estilo de título del patrón</a:t>
            </a:r>
            <a:endParaRPr lang="es-ES" noProof="0"/>
          </a:p>
        </p:txBody>
      </p:sp>
      <p:sp>
        <p:nvSpPr>
          <p:cNvPr id="3" name="Marcador de contenido 2"/>
          <p:cNvSpPr>
            <a:spLocks noGrp="1"/>
          </p:cNvSpPr>
          <p:nvPr>
            <p:ph sz="half" idx="1" hasCustomPrompt="1"/>
          </p:nvPr>
        </p:nvSpPr>
        <p:spPr>
          <a:xfrm>
            <a:off x="2605374" y="2052116"/>
            <a:ext cx="3891960" cy="3997828"/>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666636" y="2052114"/>
            <a:ext cx="3894222" cy="3997829"/>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209D7816-D9FF-4821-BDCD-7CB2B594595A}" type="datetime1">
              <a:rPr lang="es-ES" noProof="0" smtClean="0"/>
              <a:t>13/04/2020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10" name="Cuadro de texto 9"/>
          <p:cNvSpPr txBox="1"/>
          <p:nvPr/>
        </p:nvSpPr>
        <p:spPr>
          <a:xfrm>
            <a:off x="2196172" y="641223"/>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910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ángulo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ángulo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CuadroDeTexto 11"/>
          <p:cNvSpPr txBox="1"/>
          <p:nvPr/>
        </p:nvSpPr>
        <p:spPr>
          <a:xfrm>
            <a:off x="2193650" y="636424"/>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09873" y="805818"/>
            <a:ext cx="7956560" cy="1078348"/>
          </a:xfrm>
        </p:spPr>
        <p:txBody>
          <a:bodyPr rtlCol="0"/>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2609285" y="2052115"/>
            <a:ext cx="3896467"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2609285" y="2851331"/>
            <a:ext cx="3893623" cy="3071434"/>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666634" y="2052115"/>
            <a:ext cx="3899798"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666635" y="2851331"/>
            <a:ext cx="3899798" cy="3071434"/>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14517FF7-D038-49EE-884C-2CC82383BEC3}" type="datetime1">
              <a:rPr lang="es-ES" noProof="0" smtClean="0"/>
              <a:t>13/04/2020</a:t>
            </a:fld>
            <a:endParaRPr lang="es-ES" noProof="0"/>
          </a:p>
        </p:txBody>
      </p:sp>
      <p:sp>
        <p:nvSpPr>
          <p:cNvPr id="8" name="Marcador de posición de pie de página 7"/>
          <p:cNvSpPr>
            <a:spLocks noGrp="1"/>
          </p:cNvSpPr>
          <p:nvPr>
            <p:ph type="ftr" sz="quarter" idx="11"/>
          </p:nvPr>
        </p:nvSpPr>
        <p:spPr/>
        <p:txBody>
          <a:bodyPr rtlCol="0"/>
          <a:lstStyle/>
          <a:p>
            <a:pPr rtl="0"/>
            <a:r>
              <a:rPr lang="es-ES"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4030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ángulo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ángulo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fecha 2"/>
          <p:cNvSpPr>
            <a:spLocks noGrp="1"/>
          </p:cNvSpPr>
          <p:nvPr>
            <p:ph type="dt" sz="half" idx="10"/>
          </p:nvPr>
        </p:nvSpPr>
        <p:spPr/>
        <p:txBody>
          <a:bodyPr rtlCol="0"/>
          <a:lstStyle/>
          <a:p>
            <a:pPr rtl="0"/>
            <a:fld id="{622AED0D-8B83-4F95-B432-D22DB436AD1E}" type="datetime1">
              <a:rPr lang="es-ES" noProof="0" smtClean="0"/>
              <a:t>13/04/2020</a:t>
            </a:fld>
            <a:endParaRPr lang="es-ES" noProof="0"/>
          </a:p>
        </p:txBody>
      </p:sp>
      <p:sp>
        <p:nvSpPr>
          <p:cNvPr id="4" name="Marcador de posición de pie de página 3"/>
          <p:cNvSpPr>
            <a:spLocks noGrp="1"/>
          </p:cNvSpPr>
          <p:nvPr>
            <p:ph type="ftr" sz="quarter" idx="11"/>
          </p:nvPr>
        </p:nvSpPr>
        <p:spPr/>
        <p:txBody>
          <a:bodyPr rtlCol="0"/>
          <a:lstStyle/>
          <a:p>
            <a:pPr rtl="0"/>
            <a:r>
              <a:rPr lang="es-ES" noProof="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8" name="Cuadro de texto 7"/>
          <p:cNvSpPr txBox="1"/>
          <p:nvPr/>
        </p:nvSpPr>
        <p:spPr>
          <a:xfrm>
            <a:off x="2196172" y="641226"/>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6445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ángulo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rtlCol="0"/>
          <a:lstStyle/>
          <a:p>
            <a:pPr rtl="0"/>
            <a:fld id="{39F31336-7BDA-4BE2-B463-C97A65D3B61C}" type="datetime1">
              <a:rPr lang="es-ES" noProof="0" smtClean="0"/>
              <a:t>13/04/2020</a:t>
            </a:fld>
            <a:endParaRPr lang="es-ES" noProof="0"/>
          </a:p>
        </p:txBody>
      </p:sp>
      <p:sp>
        <p:nvSpPr>
          <p:cNvPr id="3" name="Marcador de posición de pie de página 2"/>
          <p:cNvSpPr>
            <a:spLocks noGrp="1"/>
          </p:cNvSpPr>
          <p:nvPr>
            <p:ph type="ftr" sz="quarter" idx="11"/>
          </p:nvPr>
        </p:nvSpPr>
        <p:spPr/>
        <p:txBody>
          <a:bodyPr rtlCol="0"/>
          <a:lstStyle/>
          <a:p>
            <a:pPr rtl="0"/>
            <a:r>
              <a:rPr lang="es-ES" noProof="0"/>
              <a:t>
              </a:t>
            </a:r>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29019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ángulo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ángulo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Cuadro de texto 9"/>
          <p:cNvSpPr txBox="1"/>
          <p:nvPr/>
        </p:nvSpPr>
        <p:spPr>
          <a:xfrm>
            <a:off x="1554154" y="1127550"/>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1970323" y="1282451"/>
            <a:ext cx="2664361" cy="1903241"/>
          </a:xfrm>
        </p:spPr>
        <p:txBody>
          <a:bodyPr rtlCol="0" anchor="b">
            <a:normAutofit/>
          </a:bodyPr>
          <a:lstStyle>
            <a:lvl1pPr algn="l">
              <a:defRPr sz="2400"/>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5120154" y="805818"/>
            <a:ext cx="5446278" cy="5244126"/>
          </a:xfrm>
        </p:spPr>
        <p:txBody>
          <a:bodyPr rtlCol="0" anchor="ct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970322" y="3186154"/>
            <a:ext cx="2664361" cy="2386397"/>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88292101-7CDF-48FF-B9C8-18CA17351960}" type="datetime1">
              <a:rPr lang="es-ES" noProof="0" smtClean="0"/>
              <a:t>13/04/2020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46972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19" name="Rectángulo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ángulo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hasCustomPrompt="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Haz clic en el icono para agregar una imagen</a:t>
            </a:r>
          </a:p>
        </p:txBody>
      </p:sp>
      <p:sp>
        <p:nvSpPr>
          <p:cNvPr id="10" name="Cuadro de texto 9"/>
          <p:cNvSpPr txBox="1"/>
          <p:nvPr/>
        </p:nvSpPr>
        <p:spPr>
          <a:xfrm>
            <a:off x="1554686" y="1127550"/>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1971241" y="1282452"/>
            <a:ext cx="3970986" cy="1900473"/>
          </a:xfrm>
        </p:spPr>
        <p:txBody>
          <a:bodyPr rtlCol="0" anchor="b">
            <a:normAutofit/>
          </a:bodyPr>
          <a:lstStyle>
            <a:lvl1pPr algn="l">
              <a:defRPr sz="3200"/>
            </a:lvl1pPr>
          </a:lstStyle>
          <a:p>
            <a:pPr rtl="0"/>
            <a:r>
              <a:rPr lang="es-ES" noProof="0" smtClean="0"/>
              <a:t>Haga clic para modificar el estilo de título del patrón</a:t>
            </a:r>
            <a:endParaRPr lang="es-ES" noProof="0"/>
          </a:p>
        </p:txBody>
      </p:sp>
      <p:sp>
        <p:nvSpPr>
          <p:cNvPr id="4" name="Marcador de posición de texto 3"/>
          <p:cNvSpPr>
            <a:spLocks noGrp="1"/>
          </p:cNvSpPr>
          <p:nvPr>
            <p:ph type="body" sz="half" idx="2" hasCustomPrompt="1"/>
          </p:nvPr>
        </p:nvSpPr>
        <p:spPr>
          <a:xfrm>
            <a:off x="1970322" y="3182928"/>
            <a:ext cx="3971874" cy="2386394"/>
          </a:xfrm>
        </p:spPr>
        <p:txBody>
          <a:bodyPr rtlCol="0">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566C92F7-EB14-4737-B391-D07EDDB52C39}" type="datetime1">
              <a:rPr lang="es-ES" noProof="0" smtClean="0"/>
              <a:t>13/04/2020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56721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Imagen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Imagen 1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ángulo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título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Sexto nivel</a:t>
            </a:r>
          </a:p>
          <a:p>
            <a:pPr lvl="6" rtl="0"/>
            <a:r>
              <a:rPr lang="es-ES" noProof="0"/>
              <a:t>Séptimo nivel</a:t>
            </a:r>
          </a:p>
          <a:p>
            <a:pPr lvl="7" rtl="0"/>
            <a:r>
              <a:rPr lang="es-ES" noProof="0"/>
              <a:t>Octavo nivel</a:t>
            </a:r>
          </a:p>
          <a:p>
            <a:pPr lvl="8" rtl="0"/>
            <a:r>
              <a:rPr lang="es-ES" noProof="0"/>
              <a:t>Noveno nivel</a:t>
            </a:r>
          </a:p>
        </p:txBody>
      </p:sp>
      <p:sp>
        <p:nvSpPr>
          <p:cNvPr id="4" name="Marcador de posición de fecha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rtl="0"/>
            <a:fld id="{27DAC1A7-5491-4D37-AA13-FBD3B85D8E0F}" type="datetime1">
              <a:rPr lang="es-ES" noProof="0" smtClean="0"/>
              <a:t>13/04/2020</a:t>
            </a:fld>
            <a:endParaRPr lang="es-ES" noProof="0"/>
          </a:p>
        </p:txBody>
      </p:sp>
      <p:sp>
        <p:nvSpPr>
          <p:cNvPr id="5" name="Marcador de pie de página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rtl="0"/>
            <a:r>
              <a:rPr lang="es-ES" noProof="0"/>
              <a:t>
              </a:t>
            </a:r>
          </a:p>
        </p:txBody>
      </p:sp>
      <p:sp>
        <p:nvSpPr>
          <p:cNvPr id="6" name="Marcador de posición de número de diapositiva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rtl="0"/>
            <a:fld id="{6D22F896-40B5-4ADD-8801-0D06FADFA095}" type="slidenum">
              <a:rPr lang="es-ES" noProof="0" smtClean="0"/>
              <a:pPr rtl="0"/>
              <a:t>‹Nº›</a:t>
            </a:fld>
            <a:endParaRPr lang="es-ES" noProof="0"/>
          </a:p>
        </p:txBody>
      </p:sp>
      <p:sp>
        <p:nvSpPr>
          <p:cNvPr id="57" name="Rectángulo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0306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diagramDrawing" Target="../diagrams/drawing1.xml"/><Relationship Id="rId5" Type="http://schemas.microsoft.com/office/2007/relationships/hdphoto" Target="../media/hdphoto1.wdp"/><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
        <p:cNvGrpSpPr/>
        <p:nvPr/>
      </p:nvGrpSpPr>
      <p:grpSpPr>
        <a:xfrm>
          <a:off x="0" y="0"/>
          <a:ext cx="0" cy="0"/>
          <a:chOff x="0" y="0"/>
          <a:chExt cx="0" cy="0"/>
        </a:xfrm>
      </p:grpSpPr>
      <p:sp useBgFill="1">
        <p:nvSpPr>
          <p:cNvPr id="27" name="Rectángulo 26">
            <a:extLst>
              <a:ext uri="{FF2B5EF4-FFF2-40B4-BE49-F238E27FC236}">
                <a16:creationId xmlns:a16="http://schemas.microsoft.com/office/drawing/2014/main" id="{4DA9E8CC-6C73-43E6-AF09-B4B1083BCD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9" name="Imagen 28">
            <a:extLst>
              <a:ext uri="{FF2B5EF4-FFF2-40B4-BE49-F238E27FC236}">
                <a16:creationId xmlns:a16="http://schemas.microsoft.com/office/drawing/2014/main" id="{C6DFF5FD-BEF9-4B06-B7C2-58C5CFC92B34}"/>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Imagen 30">
            <a:extLst>
              <a:ext uri="{FF2B5EF4-FFF2-40B4-BE49-F238E27FC236}">
                <a16:creationId xmlns:a16="http://schemas.microsoft.com/office/drawing/2014/main" id="{C9A18D1D-88E7-41EF-892F-C99BDEEE5E7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ángulo 32">
            <a:extLst>
              <a:ext uri="{FF2B5EF4-FFF2-40B4-BE49-F238E27FC236}">
                <a16:creationId xmlns:a16="http://schemas.microsoft.com/office/drawing/2014/main" id="{113E1A2F-E5D7-4888-BA8C-1CDDC7CE23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5" name="Rectángulo 34">
            <a:extLst>
              <a:ext uri="{FF2B5EF4-FFF2-40B4-BE49-F238E27FC236}">
                <a16:creationId xmlns:a16="http://schemas.microsoft.com/office/drawing/2014/main" id="{F625649A-4F9D-4D90-8F0A-433D7A1F685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050E78D6-F072-48E7-8270-20EFBDD26F36}"/>
              </a:ext>
            </a:extLst>
          </p:cNvPr>
          <p:cNvSpPr>
            <a:spLocks noGrp="1"/>
          </p:cNvSpPr>
          <p:nvPr>
            <p:ph type="ctrTitle"/>
          </p:nvPr>
        </p:nvSpPr>
        <p:spPr>
          <a:xfrm>
            <a:off x="1974254" y="5166421"/>
            <a:ext cx="9566957" cy="883524"/>
          </a:xfrm>
          <a:prstGeom prst="parallelogram">
            <a:avLst>
              <a:gd name="adj" fmla="val 99234"/>
            </a:avLst>
          </a:prstGeom>
        </p:spPr>
        <p:txBody>
          <a:bodyPr wrap="none" lIns="0" rIns="0" rtlCol="0">
            <a:noAutofit/>
          </a:bodyPr>
          <a:lstStyle/>
          <a:p>
            <a:pPr rtl="0"/>
            <a:r>
              <a:rPr lang="es-ES" sz="4000" dirty="0" smtClean="0"/>
              <a:t>Timberhut Social Network</a:t>
            </a:r>
            <a:endParaRPr lang="es-ES" sz="4000" dirty="0"/>
          </a:p>
        </p:txBody>
      </p:sp>
      <p:sp>
        <p:nvSpPr>
          <p:cNvPr id="37" name="Rectángulo 36">
            <a:extLst>
              <a:ext uri="{FF2B5EF4-FFF2-40B4-BE49-F238E27FC236}">
                <a16:creationId xmlns:a16="http://schemas.microsoft.com/office/drawing/2014/main" id="{B6F31202-25B1-43E6-94C1-CDCAFFE33C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Mujer corriendo junto a un hombre en bicicleta en un camino de campo">
            <a:extLst>
              <a:ext uri="{FF2B5EF4-FFF2-40B4-BE49-F238E27FC236}">
                <a16:creationId xmlns:a16="http://schemas.microsoft.com/office/drawing/2014/main" id="{8C0D6366-4ACF-4BFA-8962-ED8DA4314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1555" b="10667"/>
          <a:stretch/>
        </p:blipFill>
        <p:spPr>
          <a:xfrm>
            <a:off x="1005401" y="-1"/>
            <a:ext cx="10380133" cy="4030679"/>
          </a:xfrm>
          <a:prstGeom prst="rect">
            <a:avLst/>
          </a:prstGeom>
          <a:ln>
            <a:solidFill>
              <a:schemeClr val="accent6"/>
            </a:solidFill>
          </a:ln>
        </p:spPr>
      </p:pic>
      <p:sp>
        <p:nvSpPr>
          <p:cNvPr id="39" name="Cuadro de texto 38">
            <a:extLst>
              <a:ext uri="{FF2B5EF4-FFF2-40B4-BE49-F238E27FC236}">
                <a16:creationId xmlns:a16="http://schemas.microsoft.com/office/drawing/2014/main" id="{9593BF26-26FC-4F20-AF97-D90A981A6639}"/>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589" y="5007362"/>
            <a:ext cx="311727" cy="430887"/>
          </a:xfrm>
          <a:prstGeom prst="rect">
            <a:avLst/>
          </a:prstGeom>
          <a:noFill/>
        </p:spPr>
        <p:txBody>
          <a:bodyPr wrap="square" rtlCol="0">
            <a:spAutoFit/>
          </a:bodyPr>
          <a:lstStyle/>
          <a:p>
            <a:pPr algn="r" rtl="0">
              <a:spcAft>
                <a:spcPts val="600"/>
              </a:spcAft>
            </a:pPr>
            <a:r>
              <a:rPr lang="es-ES" sz="2200">
                <a:solidFill>
                  <a:schemeClr val="accent6"/>
                </a:solidFill>
                <a:latin typeface="Wingdings 3" panose="05040102010807070707" pitchFamily="18" charset="2"/>
              </a:rPr>
              <a:t>z</a:t>
            </a:r>
            <a:endParaRPr lang="es-ES" sz="2200">
              <a:solidFill>
                <a:schemeClr val="accent6"/>
              </a:solidFill>
              <a:latin typeface="MS Shell Dlg 2" panose="020B0604030504040204" pitchFamily="34" charset="0"/>
            </a:endParaRPr>
          </a:p>
        </p:txBody>
      </p:sp>
      <p:sp>
        <p:nvSpPr>
          <p:cNvPr id="41" name="Rectángulo 40">
            <a:extLst>
              <a:ext uri="{FF2B5EF4-FFF2-40B4-BE49-F238E27FC236}">
                <a16:creationId xmlns:a16="http://schemas.microsoft.com/office/drawing/2014/main" id="{588507C5-B772-411D-B50E-0C075AD253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Apretón de manos entre dos personas">
            <a:extLst>
              <a:ext uri="{FF2B5EF4-FFF2-40B4-BE49-F238E27FC236}">
                <a16:creationId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to 3" descr="Rectángulo azul">
            <a:extLst>
              <a:ext uri="{FF2B5EF4-FFF2-40B4-BE49-F238E27FC236}">
                <a16:creationId xmlns:a16="http://schemas.microsoft.com/office/drawing/2014/main" id="{9206F938-D64B-410D-BE2D-847D78F81E42}"/>
              </a:ext>
            </a:extLst>
          </p:cNvPr>
          <p:cNvSpPr/>
          <p:nvPr/>
        </p:nvSpPr>
        <p:spPr>
          <a:xfrm>
            <a:off x="1200" y="-25909"/>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es-ES" dirty="0"/>
          </a:p>
        </p:txBody>
      </p:sp>
      <p:sp>
        <p:nvSpPr>
          <p:cNvPr id="48" name="Elipse 47" descr="Óvalo beige">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descr="Rectángulo azul">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Elipse 26" descr="Círculo azul">
            <a:extLst>
              <a:ext uri="{FF2B5EF4-FFF2-40B4-BE49-F238E27FC236}">
                <a16:creationId xmlns:a16="http://schemas.microsoft.com/office/drawing/2014/main"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Elipse 27" descr="Círculo azul">
            <a:extLst>
              <a:ext uri="{FF2B5EF4-FFF2-40B4-BE49-F238E27FC236}">
                <a16:creationId xmlns:a16="http://schemas.microsoft.com/office/drawing/2014/main"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 name="Marcador de número de diapositiva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rtlCol="0"/>
          <a:lstStyle/>
          <a:p>
            <a:pPr rtl="0"/>
            <a:fld id="{82EE24B5-652C-4DB5-B7C3-B5BBEC1280B1}" type="slidenum">
              <a:rPr lang="es-ES" smtClean="0"/>
              <a:t>10</a:t>
            </a:fld>
            <a:endParaRPr lang="es-ES" dirty="0"/>
          </a:p>
        </p:txBody>
      </p:sp>
      <p:sp>
        <p:nvSpPr>
          <p:cNvPr id="4" name="Título 3">
            <a:extLst>
              <a:ext uri="{FF2B5EF4-FFF2-40B4-BE49-F238E27FC236}">
                <a16:creationId xmlns:a16="http://schemas.microsoft.com/office/drawing/2014/main" id="{0558CBCC-46BE-4654-9B01-07B35CF17C32}"/>
              </a:ext>
            </a:extLst>
          </p:cNvPr>
          <p:cNvSpPr>
            <a:spLocks noGrp="1"/>
          </p:cNvSpPr>
          <p:nvPr>
            <p:ph type="title"/>
          </p:nvPr>
        </p:nvSpPr>
        <p:spPr>
          <a:xfrm>
            <a:off x="824292" y="365125"/>
            <a:ext cx="10515600" cy="1325563"/>
          </a:xfrm>
        </p:spPr>
        <p:txBody>
          <a:bodyPr rtlCol="0"/>
          <a:lstStyle/>
          <a:p>
            <a:pPr rtl="0"/>
            <a:r>
              <a:rPr lang="es-ES" dirty="0" smtClean="0">
                <a:solidFill>
                  <a:schemeClr val="bg1"/>
                </a:solidFill>
              </a:rPr>
              <a:t>Aquí vamos pero no s</a:t>
            </a:r>
            <a:r>
              <a:rPr lang="es-MX" dirty="0" smtClean="0">
                <a:solidFill>
                  <a:schemeClr val="bg1"/>
                </a:solidFill>
              </a:rPr>
              <a:t>é si </a:t>
            </a:r>
            <a:r>
              <a:rPr lang="es-MX" dirty="0" err="1" smtClean="0">
                <a:solidFill>
                  <a:schemeClr val="bg1"/>
                </a:solidFill>
              </a:rPr>
              <a:t>olga</a:t>
            </a:r>
            <a:r>
              <a:rPr lang="es-MX" dirty="0" smtClean="0">
                <a:solidFill>
                  <a:schemeClr val="bg1"/>
                </a:solidFill>
              </a:rPr>
              <a:t> lo pidió.</a:t>
            </a:r>
            <a:endParaRPr lang="es-ES" dirty="0">
              <a:solidFill>
                <a:schemeClr val="bg1"/>
              </a:solidFill>
            </a:endParaRPr>
          </a:p>
        </p:txBody>
      </p:sp>
      <p:sp>
        <p:nvSpPr>
          <p:cNvPr id="42" name="Marcador de texto 41">
            <a:extLst>
              <a:ext uri="{FF2B5EF4-FFF2-40B4-BE49-F238E27FC236}">
                <a16:creationId xmlns:a16="http://schemas.microsoft.com/office/drawing/2014/main" id="{D70BF709-D6E1-4AFF-A538-E9F7D1A452C2}"/>
              </a:ext>
            </a:extLst>
          </p:cNvPr>
          <p:cNvSpPr>
            <a:spLocks noGrp="1"/>
          </p:cNvSpPr>
          <p:nvPr>
            <p:ph type="body" sz="quarter" idx="19"/>
          </p:nvPr>
        </p:nvSpPr>
        <p:spPr/>
        <p:txBody>
          <a:bodyPr rtlCol="0">
            <a:normAutofit/>
          </a:bodyPr>
          <a:lstStyle/>
          <a:p>
            <a:pPr rtl="0">
              <a:lnSpc>
                <a:spcPct val="100000"/>
              </a:lnSpc>
              <a:spcBef>
                <a:spcPts val="0"/>
              </a:spcBef>
            </a:pPr>
            <a:r>
              <a:rPr lang="es-ES" dirty="0"/>
              <a:t>Iker Arteaga</a:t>
            </a:r>
          </a:p>
          <a:p>
            <a:pPr rtl="0">
              <a:lnSpc>
                <a:spcPct val="100000"/>
              </a:lnSpc>
              <a:spcBef>
                <a:spcPts val="0"/>
              </a:spcBef>
            </a:pPr>
            <a:r>
              <a:rPr lang="es-ES" sz="1600" i="1" dirty="0">
                <a:solidFill>
                  <a:schemeClr val="bg2"/>
                </a:solidFill>
                <a:latin typeface="+mn-lt"/>
              </a:rPr>
              <a:t>Director</a:t>
            </a:r>
          </a:p>
        </p:txBody>
      </p:sp>
      <p:sp>
        <p:nvSpPr>
          <p:cNvPr id="43" name="Marcador de texto 42">
            <a:extLst>
              <a:ext uri="{FF2B5EF4-FFF2-40B4-BE49-F238E27FC236}">
                <a16:creationId xmlns:a16="http://schemas.microsoft.com/office/drawing/2014/main" id="{8CE3A891-B3D6-4B07-A0B9-8F86A9EE5882}"/>
              </a:ext>
            </a:extLst>
          </p:cNvPr>
          <p:cNvSpPr>
            <a:spLocks noGrp="1"/>
          </p:cNvSpPr>
          <p:nvPr>
            <p:ph type="body" sz="quarter" idx="20"/>
          </p:nvPr>
        </p:nvSpPr>
        <p:spPr>
          <a:xfrm>
            <a:off x="4745831" y="5628583"/>
            <a:ext cx="2700338" cy="738187"/>
          </a:xfrm>
        </p:spPr>
        <p:txBody>
          <a:bodyPr rtlCol="0"/>
          <a:lstStyle/>
          <a:p>
            <a:pPr rtl="0">
              <a:lnSpc>
                <a:spcPct val="100000"/>
              </a:lnSpc>
              <a:spcBef>
                <a:spcPts val="0"/>
              </a:spcBef>
            </a:pPr>
            <a:r>
              <a:rPr lang="es-ES" dirty="0"/>
              <a:t>Naiara Padilla</a:t>
            </a:r>
          </a:p>
          <a:p>
            <a:pPr rtl="0">
              <a:lnSpc>
                <a:spcPct val="100000"/>
              </a:lnSpc>
              <a:spcBef>
                <a:spcPts val="0"/>
              </a:spcBef>
            </a:pPr>
            <a:r>
              <a:rPr lang="es-ES" sz="1600" i="1" dirty="0">
                <a:solidFill>
                  <a:schemeClr val="bg2"/>
                </a:solidFill>
                <a:latin typeface="+mn-lt"/>
              </a:rPr>
              <a:t>Propietaria</a:t>
            </a:r>
          </a:p>
        </p:txBody>
      </p:sp>
      <p:sp>
        <p:nvSpPr>
          <p:cNvPr id="44" name="Marcador de texto 43">
            <a:extLst>
              <a:ext uri="{FF2B5EF4-FFF2-40B4-BE49-F238E27FC236}">
                <a16:creationId xmlns:a16="http://schemas.microsoft.com/office/drawing/2014/main" id="{C7D8CB18-31C2-421A-B086-BCC239E2F5A9}"/>
              </a:ext>
            </a:extLst>
          </p:cNvPr>
          <p:cNvSpPr>
            <a:spLocks noGrp="1"/>
          </p:cNvSpPr>
          <p:nvPr>
            <p:ph type="body" sz="quarter" idx="21"/>
          </p:nvPr>
        </p:nvSpPr>
        <p:spPr/>
        <p:txBody>
          <a:bodyPr rtlCol="0"/>
          <a:lstStyle/>
          <a:p>
            <a:pPr rtl="0">
              <a:lnSpc>
                <a:spcPct val="100000"/>
              </a:lnSpc>
              <a:spcBef>
                <a:spcPts val="0"/>
              </a:spcBef>
            </a:pPr>
            <a:r>
              <a:rPr lang="es-ES" dirty="0"/>
              <a:t>David Serna</a:t>
            </a:r>
          </a:p>
          <a:p>
            <a:pPr rtl="0">
              <a:lnSpc>
                <a:spcPct val="100000"/>
              </a:lnSpc>
              <a:spcBef>
                <a:spcPts val="0"/>
              </a:spcBef>
            </a:pPr>
            <a:r>
              <a:rPr lang="es-ES" sz="1600" i="1" dirty="0">
                <a:solidFill>
                  <a:schemeClr val="bg2"/>
                </a:solidFill>
                <a:latin typeface="+mn-lt"/>
              </a:rPr>
              <a:t>Empleado clave</a:t>
            </a:r>
          </a:p>
        </p:txBody>
      </p:sp>
      <p:sp>
        <p:nvSpPr>
          <p:cNvPr id="49" name="objeto 6" descr="Rectángulo beige">
            <a:extLst>
              <a:ext uri="{FF2B5EF4-FFF2-40B4-BE49-F238E27FC236}">
                <a16:creationId xmlns:a16="http://schemas.microsoft.com/office/drawing/2014/main" id="{E67B2D0F-2920-4165-BC82-05237362DABB}"/>
              </a:ext>
            </a:extLst>
          </p:cNvPr>
          <p:cNvSpPr/>
          <p:nvPr/>
        </p:nvSpPr>
        <p:spPr>
          <a:xfrm>
            <a:off x="941942" y="1332834"/>
            <a:ext cx="2268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es-ES" dirty="0"/>
          </a:p>
        </p:txBody>
      </p:sp>
      <p:pic>
        <p:nvPicPr>
          <p:cNvPr id="53" name="Marcador de posición de imagen 52" descr="Un hombre">
            <a:extLst>
              <a:ext uri="{FF2B5EF4-FFF2-40B4-BE49-F238E27FC236}">
                <a16:creationId xmlns:a16="http://schemas.microsoft.com/office/drawing/2014/main" id="{4F21771F-9679-4088-A72C-1BE0AC04B6B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61" name="Marcador de posición de imagen 60" descr="Un hombre">
            <a:extLst>
              <a:ext uri="{FF2B5EF4-FFF2-40B4-BE49-F238E27FC236}">
                <a16:creationId xmlns:a16="http://schemas.microsoft.com/office/drawing/2014/main" id="{FF5F0811-386E-4C21-BC9F-29D6AEEA7A2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a:xfrm>
            <a:off x="8005572" y="2196083"/>
            <a:ext cx="2414016" cy="2414016"/>
          </a:xfrm>
        </p:spPr>
      </p:pic>
      <p:sp>
        <p:nvSpPr>
          <p:cNvPr id="29" name="Elipse 28" descr="Círculo beig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7" name="Marcador de posición de imagen 56" descr="Una mujer">
            <a:extLst>
              <a:ext uri="{FF2B5EF4-FFF2-40B4-BE49-F238E27FC236}">
                <a16:creationId xmlns:a16="http://schemas.microsoft.com/office/drawing/2014/main" id="{097D4C55-25B9-4F31-8D16-7968DEF76582}"/>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85165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
        <p:cNvGrpSpPr/>
        <p:nvPr/>
      </p:nvGrpSpPr>
      <p:grpSpPr>
        <a:xfrm>
          <a:off x="0" y="0"/>
          <a:ext cx="0" cy="0"/>
          <a:chOff x="0" y="0"/>
          <a:chExt cx="0" cy="0"/>
        </a:xfrm>
      </p:grpSpPr>
      <p:sp useBgFill="1">
        <p:nvSpPr>
          <p:cNvPr id="35" name="Rectángulo 18">
            <a:extLst>
              <a:ext uri="{FF2B5EF4-FFF2-40B4-BE49-F238E27FC236}">
                <a16:creationId xmlns:a16="http://schemas.microsoft.com/office/drawing/2014/main" id="{A97B08B2-0DA5-4B7F-A47D-5C15ECFB0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SKI en pendiente">
            <a:extLst>
              <a:ext uri="{FF2B5EF4-FFF2-40B4-BE49-F238E27FC236}">
                <a16:creationId xmlns:a16="http://schemas.microsoft.com/office/drawing/2014/main" id="{ABA8EC98-D39D-4FDD-BAC2-54C0C40A059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0"/>
            <a:ext cx="12192000" cy="6855282"/>
          </a:xfrm>
          <a:prstGeom prst="rect">
            <a:avLst/>
          </a:prstGeom>
        </p:spPr>
      </p:pic>
      <p:pic>
        <p:nvPicPr>
          <p:cNvPr id="36" name="Imagen 20">
            <a:extLst>
              <a:ext uri="{FF2B5EF4-FFF2-40B4-BE49-F238E27FC236}">
                <a16:creationId xmlns:a16="http://schemas.microsoft.com/office/drawing/2014/main" id="{19C770FC-6D2D-4B73-8219-CFEB0B146F7C}"/>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Imagen 22">
            <a:extLst>
              <a:ext uri="{FF2B5EF4-FFF2-40B4-BE49-F238E27FC236}">
                <a16:creationId xmlns:a16="http://schemas.microsoft.com/office/drawing/2014/main" id="{2DD31FDA-BCB5-4B8D-8FB8-8CCF019C9F1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8" name="Rectángulo 24">
            <a:extLst>
              <a:ext uri="{FF2B5EF4-FFF2-40B4-BE49-F238E27FC236}">
                <a16:creationId xmlns:a16="http://schemas.microsoft.com/office/drawing/2014/main" id="{590A298A-601D-412F-9A93-09DCA9DBE0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9" name="Rectángulo 26">
            <a:extLst>
              <a:ext uri="{FF2B5EF4-FFF2-40B4-BE49-F238E27FC236}">
                <a16:creationId xmlns:a16="http://schemas.microsoft.com/office/drawing/2014/main" id="{7474A3CD-596C-4FAC-8913-C98848CD23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0" name="Rectángulo 28">
            <a:extLst>
              <a:ext uri="{FF2B5EF4-FFF2-40B4-BE49-F238E27FC236}">
                <a16:creationId xmlns:a16="http://schemas.microsoft.com/office/drawing/2014/main" id="{06A99299-7151-43AF-94CF-2ADA8412BD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BD904461-E85A-43E7-AA0B-B7DF596CA62F}"/>
              </a:ext>
            </a:extLst>
          </p:cNvPr>
          <p:cNvSpPr>
            <a:spLocks noGrp="1"/>
          </p:cNvSpPr>
          <p:nvPr>
            <p:ph type="title"/>
          </p:nvPr>
        </p:nvSpPr>
        <p:spPr>
          <a:xfrm>
            <a:off x="225600" y="755916"/>
            <a:ext cx="5893747" cy="1876011"/>
          </a:xfrm>
          <a:prstGeom prst="parallelogram">
            <a:avLst>
              <a:gd name="adj" fmla="val 102136"/>
            </a:avLst>
          </a:prstGeom>
          <a:solidFill>
            <a:schemeClr val="tx1">
              <a:alpha val="10000"/>
            </a:schemeClr>
          </a:solidFill>
        </p:spPr>
        <p:txBody>
          <a:bodyPr lIns="504000" tIns="108000" rtlCol="0" anchor="ctr">
            <a:noAutofit/>
          </a:bodyPr>
          <a:lstStyle/>
          <a:p>
            <a:pPr algn="l" rtl="0"/>
            <a:r>
              <a:rPr lang="es-ES" sz="4000" b="1" dirty="0" err="1" smtClean="0"/>
              <a:t>Thank</a:t>
            </a:r>
            <a:r>
              <a:rPr lang="es-ES" sz="4000" b="1" dirty="0" smtClean="0"/>
              <a:t> </a:t>
            </a:r>
            <a:r>
              <a:rPr lang="es-ES" sz="4000" b="1" dirty="0" err="1" smtClean="0"/>
              <a:t>you</a:t>
            </a:r>
            <a:r>
              <a:rPr lang="es-ES" sz="4000" b="1" dirty="0" smtClean="0"/>
              <a:t>.</a:t>
            </a:r>
            <a:endParaRPr lang="es-ES" sz="4000" b="1" dirty="0"/>
          </a:p>
        </p:txBody>
      </p:sp>
      <p:sp>
        <p:nvSpPr>
          <p:cNvPr id="41" name="Cuadro de texto 30">
            <a:extLst>
              <a:ext uri="{FF2B5EF4-FFF2-40B4-BE49-F238E27FC236}">
                <a16:creationId xmlns:a16="http://schemas.microsoft.com/office/drawing/2014/main" id="{D15739DB-3328-42F4-B530-BC79F25F25E1}"/>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0645" y="641225"/>
            <a:ext cx="415636" cy="369332"/>
          </a:xfrm>
          <a:prstGeom prst="rect">
            <a:avLst/>
          </a:prstGeom>
          <a:noFill/>
        </p:spPr>
        <p:txBody>
          <a:bodyPr wrap="square" rtlCol="0">
            <a:spAutoFit/>
          </a:bodyPr>
          <a:lstStyle/>
          <a:p>
            <a:pPr algn="r" rtl="0">
              <a:spcAft>
                <a:spcPts val="600"/>
              </a:spcAft>
            </a:pPr>
            <a:r>
              <a:rPr lang="es-ES" sz="1800">
                <a:solidFill>
                  <a:schemeClr val="accent6"/>
                </a:solidFill>
                <a:latin typeface="Wingdings 3" panose="05040102010807070707" pitchFamily="18" charset="2"/>
              </a:rPr>
              <a:t>z</a:t>
            </a:r>
            <a:endParaRPr lang="es-ES" sz="1000">
              <a:solidFill>
                <a:schemeClr val="accent6"/>
              </a:solidFill>
              <a:latin typeface="MS Shell Dlg 2" panose="020B0604030504040204" pitchFamily="34" charset="0"/>
            </a:endParaRPr>
          </a:p>
        </p:txBody>
      </p:sp>
      <p:sp>
        <p:nvSpPr>
          <p:cNvPr id="3" name="Marcador de posición de contenido 2">
            <a:extLst>
              <a:ext uri="{FF2B5EF4-FFF2-40B4-BE49-F238E27FC236}">
                <a16:creationId xmlns:a16="http://schemas.microsoft.com/office/drawing/2014/main" id="{9BBDDBE1-00CD-4A90-9BA9-5E79F6C6FDE0}"/>
              </a:ext>
            </a:extLst>
          </p:cNvPr>
          <p:cNvSpPr>
            <a:spLocks noGrp="1"/>
          </p:cNvSpPr>
          <p:nvPr>
            <p:ph idx="1"/>
          </p:nvPr>
        </p:nvSpPr>
        <p:spPr>
          <a:xfrm>
            <a:off x="1683893" y="2564811"/>
            <a:ext cx="3777294" cy="3878243"/>
          </a:xfrm>
        </p:spPr>
        <p:txBody>
          <a:bodyPr rtlCol="0">
            <a:normAutofit/>
          </a:bodyPr>
          <a:lstStyle/>
          <a:p>
            <a:pPr marL="0" indent="0" rtl="0">
              <a:buNone/>
            </a:pPr>
            <a:r>
              <a:rPr lang="es-ES" sz="1800" b="1" dirty="0"/>
              <a:t>t</a:t>
            </a:r>
            <a:r>
              <a:rPr lang="es-ES" sz="1800" b="1" dirty="0" smtClean="0"/>
              <a:t>imberhutenterprise@gmail.com</a:t>
            </a:r>
            <a:endParaRPr lang="es-ES" sz="1800" b="1" dirty="0"/>
          </a:p>
        </p:txBody>
      </p:sp>
      <p:sp>
        <p:nvSpPr>
          <p:cNvPr id="42" name="Rectángulo 32">
            <a:extLst>
              <a:ext uri="{FF2B5EF4-FFF2-40B4-BE49-F238E27FC236}">
                <a16:creationId xmlns:a16="http://schemas.microsoft.com/office/drawing/2014/main" id="{09BB4655-F250-4A6F-9526-13AFF61186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8423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graphicFrame>
        <p:nvGraphicFramePr>
          <p:cNvPr id="5" name="Marcador de posición de contenido 2" descr="Icono viñeta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195490013"/>
              </p:ext>
            </p:extLst>
          </p:nvPr>
        </p:nvGraphicFramePr>
        <p:xfrm>
          <a:off x="2088352" y="4354006"/>
          <a:ext cx="9119579" cy="19250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p:cNvSpPr txBox="1"/>
          <p:nvPr/>
        </p:nvSpPr>
        <p:spPr>
          <a:xfrm>
            <a:off x="2088352" y="1746428"/>
            <a:ext cx="9119579" cy="2139047"/>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smtClean="0"/>
              <a:t>Nowadays we have solutions to almost any daily problems, we can order anything within a click, we can see streaming content everywhere, but we have forgotten one of the main needs humans, which is stay healthy by physical activity.</a:t>
            </a:r>
          </a:p>
          <a:p>
            <a:endParaRPr lang="en-US" sz="1900" dirty="0" smtClean="0"/>
          </a:p>
          <a:p>
            <a:r>
              <a:rPr lang="en-US" sz="1900" dirty="0" smtClean="0"/>
              <a:t>Right now we have many options for physical activities as the typical sports, gyms, etc. But there's a field within sports that there's no diffusion, these are the Outdoor sports or Outdoor recreation</a:t>
            </a:r>
            <a:endParaRPr lang="es-MX" sz="1900" dirty="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142512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4170372"/>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a:t>
            </a:r>
            <a:r>
              <a:rPr lang="en-US" sz="1900" dirty="0" smtClean="0"/>
              <a:t>here's </a:t>
            </a:r>
            <a:r>
              <a:rPr lang="en-US" sz="1900" dirty="0"/>
              <a:t>a field within sports that there's no diffusion, these are the Outdoor sports or Outdoor recreation, this section of sports is actually really important because besides that they have many goods as </a:t>
            </a:r>
            <a:r>
              <a:rPr lang="en-US" sz="1900" dirty="0" smtClean="0"/>
              <a:t>being fit, they </a:t>
            </a:r>
            <a:r>
              <a:rPr lang="en-US" sz="1900" dirty="0"/>
              <a:t>offer you exclusive benefits as</a:t>
            </a:r>
            <a:r>
              <a:rPr lang="en-US" sz="1900" dirty="0" smtClean="0"/>
              <a:t>:</a:t>
            </a:r>
          </a:p>
          <a:p>
            <a:pPr marL="285750" indent="-285750">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 being in contact with nature (flora and fauna</a:t>
            </a:r>
            <a:r>
              <a:rPr lang="en-US" sz="1900" dirty="0" smtClean="0"/>
              <a:t>)</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 make community with other </a:t>
            </a:r>
            <a:r>
              <a:rPr lang="en-US" sz="1900" dirty="0" smtClean="0"/>
              <a:t>people</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nature's conscience and  ecological </a:t>
            </a:r>
            <a:r>
              <a:rPr lang="en-US" sz="1900" dirty="0" smtClean="0"/>
              <a:t>responsibility</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they challenge you not only physical but mentally too because of the constant changing environment</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277312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221599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pPr marL="285750" indent="-285750" fontAlgn="ctr">
              <a:buFont typeface="Arial" panose="020B0604020202020204" pitchFamily="34" charset="0"/>
              <a:buChar char="•"/>
            </a:pPr>
            <a:r>
              <a:rPr lang="en-US" sz="2000" dirty="0"/>
              <a:t>You get vitamin D which is really important for our </a:t>
            </a:r>
            <a:r>
              <a:rPr lang="en-US" sz="2000" dirty="0" smtClean="0"/>
              <a:t>bodies</a:t>
            </a:r>
          </a:p>
          <a:p>
            <a:pPr marL="285750" indent="-285750" fontAlgn="ctr">
              <a:buFont typeface="Arial" panose="020B0604020202020204" pitchFamily="34" charset="0"/>
              <a:buChar char="•"/>
            </a:pPr>
            <a:endParaRPr lang="en-US" sz="2000" dirty="0"/>
          </a:p>
          <a:p>
            <a:pPr marL="285750" indent="-285750" fontAlgn="ctr">
              <a:buFont typeface="Arial" panose="020B0604020202020204" pitchFamily="34" charset="0"/>
              <a:buChar char="•"/>
            </a:pPr>
            <a:r>
              <a:rPr lang="en-US" sz="2000" dirty="0"/>
              <a:t>Possibility to maintain our forests and green areas with government collaboration (natural reserves</a:t>
            </a:r>
            <a:r>
              <a:rPr lang="en-US" sz="2000" dirty="0" smtClean="0"/>
              <a:t>)</a:t>
            </a:r>
          </a:p>
          <a:p>
            <a:pPr marL="285750" indent="-285750" fontAlgn="ctr">
              <a:buFont typeface="Arial" panose="020B0604020202020204" pitchFamily="34" charset="0"/>
              <a:buChar char="•"/>
            </a:pPr>
            <a:endParaRPr lang="en-US" sz="2000" dirty="0"/>
          </a:p>
          <a:p>
            <a:pPr marL="285750" indent="-285750" fontAlgn="ctr">
              <a:buFont typeface="Arial" panose="020B0604020202020204" pitchFamily="34" charset="0"/>
              <a:buChar char="•"/>
            </a:pPr>
            <a:r>
              <a:rPr lang="en-US" sz="2000" b="1" u="sng" dirty="0"/>
              <a:t>You don't need a membership</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79719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objeto 2" descr="Rectángulo azul">
            <a:extLst>
              <a:ext uri="{FF2B5EF4-FFF2-40B4-BE49-F238E27FC236}">
                <a16:creationId xmlns:a16="http://schemas.microsoft.com/office/drawing/2014/main" id="{482BBC39-5D4C-4E24-ADB1-5FFFBA7198DC}"/>
              </a:ext>
            </a:extLst>
          </p:cNvPr>
          <p:cNvSpPr/>
          <p:nvPr/>
        </p:nvSpPr>
        <p:spPr>
          <a:xfrm>
            <a:off x="1007760" y="0"/>
            <a:ext cx="11184239" cy="6858000"/>
          </a:xfrm>
          <a:prstGeom prst="rect">
            <a:avLst/>
          </a:prstGeom>
          <a:blipFill>
            <a:blip r:embed="rId4"/>
            <a:srcRect/>
            <a:stretch>
              <a:fillRect l="-12" r="-12"/>
            </a:stretch>
          </a:blipFill>
        </p:spPr>
        <p:txBody>
          <a:bodyPr wrap="square" lIns="0" tIns="0" rIns="0" bIns="0" rtlCol="0"/>
          <a:lstStyle/>
          <a:p>
            <a:pP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sp>
        <p:nvSpPr>
          <p:cNvPr id="13" name="objeto 3" descr="Personas con documentos">
            <a:extLst>
              <a:ext uri="{FF2B5EF4-FFF2-40B4-BE49-F238E27FC236}">
                <a16:creationId xmlns:a16="http://schemas.microsoft.com/office/drawing/2014/main" id="{0CA2E80D-F3EC-4A5F-8E65-56FEA206EE0F}"/>
              </a:ext>
            </a:extLst>
          </p:cNvPr>
          <p:cNvSpPr/>
          <p:nvPr/>
        </p:nvSpPr>
        <p:spPr>
          <a:xfrm>
            <a:off x="1007760" y="0"/>
            <a:ext cx="1118424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bg2">
              <a:alpha val="70000"/>
            </a:schemeClr>
          </a:solidFill>
        </p:spPr>
        <p:txBody>
          <a:bodyPr wrap="square" lIns="0" tIns="0" rIns="0" bIns="0" rtlCol="0"/>
          <a:lstStyle/>
          <a:p>
            <a:pPr rtl="0"/>
            <a:endParaRPr lang="es-ES" dirty="0"/>
          </a:p>
        </p:txBody>
      </p:sp>
      <p:sp>
        <p:nvSpPr>
          <p:cNvPr id="4" name="CuadroTexto 3"/>
          <p:cNvSpPr txBox="1"/>
          <p:nvPr/>
        </p:nvSpPr>
        <p:spPr>
          <a:xfrm>
            <a:off x="2088351" y="1441628"/>
            <a:ext cx="9119579" cy="300082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The main reason to develop this project </a:t>
            </a:r>
            <a:r>
              <a:rPr lang="en-US" sz="1900" dirty="0" smtClean="0"/>
              <a:t>is to make </a:t>
            </a:r>
            <a:r>
              <a:rPr lang="en-US" sz="1900" dirty="0"/>
              <a:t>a positive impact to our community by being the bridge between outdoors sports and </a:t>
            </a:r>
            <a:r>
              <a:rPr lang="en-US" sz="1900" dirty="0" smtClean="0"/>
              <a:t>people, all </a:t>
            </a:r>
            <a:r>
              <a:rPr lang="en-US" sz="1900" dirty="0"/>
              <a:t>with a responsible approach and always promoting good values and healthy habits</a:t>
            </a:r>
            <a:r>
              <a:rPr lang="en-US" sz="1900" dirty="0" smtClean="0"/>
              <a:t>.</a:t>
            </a:r>
          </a:p>
          <a:p>
            <a:endParaRPr lang="en-US" sz="1900" dirty="0"/>
          </a:p>
          <a:p>
            <a:r>
              <a:rPr lang="en-US" sz="1900" dirty="0"/>
              <a:t>Be the impulse that the growing Outdoors business area needs by making sponsorships and business covenants with the existing enterprises in the field.</a:t>
            </a:r>
          </a:p>
          <a:p>
            <a:endParaRPr lang="en-US" sz="1900" dirty="0" smtClean="0"/>
          </a:p>
          <a:p>
            <a:r>
              <a:rPr lang="en-US" sz="1900" dirty="0" smtClean="0"/>
              <a:t>We </a:t>
            </a:r>
            <a:r>
              <a:rPr lang="en-US" sz="1900" dirty="0"/>
              <a:t>are not here to be a competitor, but to be the cluster of a growing and </a:t>
            </a:r>
            <a:endParaRPr lang="en-US" sz="1900" dirty="0" smtClean="0"/>
          </a:p>
          <a:p>
            <a:r>
              <a:rPr lang="en-US" sz="1900" dirty="0" smtClean="0"/>
              <a:t>successful </a:t>
            </a:r>
            <a:r>
              <a:rPr lang="en-US" sz="1900" dirty="0"/>
              <a:t>area as Outdoors is.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Objective</a:t>
            </a:r>
            <a:endParaRPr lang="en-US" dirty="0"/>
          </a:p>
        </p:txBody>
      </p:sp>
    </p:spTree>
    <p:extLst>
      <p:ext uri="{BB962C8B-B14F-4D97-AF65-F5344CB8AC3E}">
        <p14:creationId xmlns:p14="http://schemas.microsoft.com/office/powerpoint/2010/main" val="380101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60" y="-2718"/>
            <a:ext cx="11184239" cy="6849841"/>
          </a:xfrm>
          <a:prstGeom prst="rect">
            <a:avLst/>
          </a:prstGeom>
          <a:blipFill dpi="0" rotWithShape="1">
            <a:blip r:embed="rId5"/>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300082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The main reason to develop this project </a:t>
            </a:r>
            <a:r>
              <a:rPr lang="en-US" sz="1900" dirty="0" smtClean="0"/>
              <a:t>is to make </a:t>
            </a:r>
            <a:r>
              <a:rPr lang="en-US" sz="1900" dirty="0"/>
              <a:t>a positive impact to our community by being the bridge between outdoors sports and </a:t>
            </a:r>
            <a:r>
              <a:rPr lang="en-US" sz="1900" dirty="0" smtClean="0"/>
              <a:t>people, all </a:t>
            </a:r>
            <a:r>
              <a:rPr lang="en-US" sz="1900" dirty="0"/>
              <a:t>with a responsible approach and always promoting good values and healthy habits</a:t>
            </a:r>
            <a:r>
              <a:rPr lang="en-US" sz="1900" dirty="0" smtClean="0"/>
              <a:t>.</a:t>
            </a:r>
          </a:p>
          <a:p>
            <a:endParaRPr lang="en-US" sz="1900" dirty="0"/>
          </a:p>
          <a:p>
            <a:r>
              <a:rPr lang="en-US" sz="1900" dirty="0"/>
              <a:t>Be the impulse that the growing Outdoors business area needs by making sponsorships and business covenants with the existing enterprises in the field.</a:t>
            </a:r>
          </a:p>
          <a:p>
            <a:endParaRPr lang="en-US" sz="1900" dirty="0" smtClean="0"/>
          </a:p>
          <a:p>
            <a:r>
              <a:rPr lang="en-US" sz="1900" dirty="0" smtClean="0"/>
              <a:t>We </a:t>
            </a:r>
            <a:r>
              <a:rPr lang="en-US" sz="1900" dirty="0"/>
              <a:t>are not here to be a competitor, but to be the cluster of a growing and </a:t>
            </a:r>
            <a:endParaRPr lang="en-US" sz="1900" dirty="0" smtClean="0"/>
          </a:p>
          <a:p>
            <a:r>
              <a:rPr lang="en-US" sz="1900" dirty="0" smtClean="0"/>
              <a:t>successful </a:t>
            </a:r>
            <a:r>
              <a:rPr lang="en-US" sz="1900" dirty="0"/>
              <a:t>area as Outdoors is.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Objective</a:t>
            </a:r>
            <a:endParaRPr lang="en-US" dirty="0"/>
          </a:p>
        </p:txBody>
      </p:sp>
    </p:spTree>
    <p:extLst>
      <p:ext uri="{BB962C8B-B14F-4D97-AF65-F5344CB8AC3E}">
        <p14:creationId xmlns:p14="http://schemas.microsoft.com/office/powerpoint/2010/main" val="17757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018902" y="10"/>
            <a:ext cx="11173098" cy="6857990"/>
          </a:xfrm>
          <a:prstGeom prst="rect">
            <a:avLst/>
          </a:prstGeom>
        </p:spPr>
      </p:pic>
      <p:sp>
        <p:nvSpPr>
          <p:cNvPr id="4" name="CuadroTexto 3"/>
          <p:cNvSpPr txBox="1"/>
          <p:nvPr/>
        </p:nvSpPr>
        <p:spPr>
          <a:xfrm>
            <a:off x="2088351" y="1441628"/>
            <a:ext cx="9119579" cy="2308324"/>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dirty="0"/>
              <a:t>Our project has a Rest architecture, we made a Rest API and we consume data with a web </a:t>
            </a:r>
            <a:r>
              <a:rPr lang="en-US" dirty="0" smtClean="0"/>
              <a:t>application.</a:t>
            </a:r>
          </a:p>
          <a:p>
            <a:r>
              <a:rPr lang="en-US" dirty="0" smtClean="0"/>
              <a:t>In the </a:t>
            </a:r>
            <a:r>
              <a:rPr lang="en-US" dirty="0"/>
              <a:t>web application, we used HTML, CSS, </a:t>
            </a:r>
            <a:r>
              <a:rPr lang="en-US" dirty="0" err="1"/>
              <a:t>Javascript</a:t>
            </a:r>
            <a:r>
              <a:rPr lang="en-US" dirty="0"/>
              <a:t> and Bootstrap library. </a:t>
            </a:r>
          </a:p>
          <a:p>
            <a:r>
              <a:rPr lang="en-US" dirty="0"/>
              <a:t>Server communication was made via HTTP petitions with the API, we used AJAX and Fetch, the last one to send files to the server, like a photo from the user</a:t>
            </a:r>
            <a:r>
              <a:rPr lang="en-US" dirty="0" smtClean="0"/>
              <a:t>.</a:t>
            </a:r>
            <a:br>
              <a:rPr lang="en-US" dirty="0" smtClean="0"/>
            </a:br>
            <a:r>
              <a:rPr lang="en-US" dirty="0"/>
              <a:t>For the API development we used Java with the framework Spring, which created the layers, to receive petitions, send and receive data, processing data, and connection with the database. </a:t>
            </a:r>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5412235"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Applied Technologies</a:t>
            </a:r>
            <a:endParaRPr lang="en-US" dirty="0"/>
          </a:p>
        </p:txBody>
      </p:sp>
      <p:pic>
        <p:nvPicPr>
          <p:cNvPr id="10" name="Imagen 9"/>
          <p:cNvPicPr>
            <a:picLocks noChangeAspect="1"/>
          </p:cNvPicPr>
          <p:nvPr/>
        </p:nvPicPr>
        <p:blipFill>
          <a:blip r:embed="rId4"/>
          <a:stretch>
            <a:fillRect/>
          </a:stretch>
        </p:blipFill>
        <p:spPr>
          <a:xfrm>
            <a:off x="2088351" y="3893137"/>
            <a:ext cx="2110822" cy="1308403"/>
          </a:xfrm>
          <a:prstGeom prst="rect">
            <a:avLst/>
          </a:prstGeom>
        </p:spPr>
      </p:pic>
      <p:pic>
        <p:nvPicPr>
          <p:cNvPr id="6" name="Imagen 5"/>
          <p:cNvPicPr>
            <a:picLocks noChangeAspect="1"/>
          </p:cNvPicPr>
          <p:nvPr/>
        </p:nvPicPr>
        <p:blipFill>
          <a:blip r:embed="rId5"/>
          <a:stretch>
            <a:fillRect/>
          </a:stretch>
        </p:blipFill>
        <p:spPr>
          <a:xfrm>
            <a:off x="4859382" y="3936849"/>
            <a:ext cx="2612573" cy="1314554"/>
          </a:xfrm>
          <a:prstGeom prst="rect">
            <a:avLst/>
          </a:prstGeom>
        </p:spPr>
      </p:pic>
      <p:pic>
        <p:nvPicPr>
          <p:cNvPr id="9" name="Imagen 8"/>
          <p:cNvPicPr>
            <a:picLocks noChangeAspect="1"/>
          </p:cNvPicPr>
          <p:nvPr/>
        </p:nvPicPr>
        <p:blipFill>
          <a:blip r:embed="rId6"/>
          <a:stretch>
            <a:fillRect/>
          </a:stretch>
        </p:blipFill>
        <p:spPr>
          <a:xfrm>
            <a:off x="8219249" y="3936849"/>
            <a:ext cx="2326050" cy="1308403"/>
          </a:xfrm>
          <a:prstGeom prst="rect">
            <a:avLst/>
          </a:prstGeom>
        </p:spPr>
      </p:pic>
      <p:pic>
        <p:nvPicPr>
          <p:cNvPr id="12" name="Imagen 11"/>
          <p:cNvPicPr>
            <a:picLocks noChangeAspect="1"/>
          </p:cNvPicPr>
          <p:nvPr/>
        </p:nvPicPr>
        <p:blipFill>
          <a:blip r:embed="rId7"/>
          <a:stretch>
            <a:fillRect/>
          </a:stretch>
        </p:blipFill>
        <p:spPr>
          <a:xfrm>
            <a:off x="2621279" y="5438300"/>
            <a:ext cx="2612573" cy="1254036"/>
          </a:xfrm>
          <a:prstGeom prst="rect">
            <a:avLst/>
          </a:prstGeom>
        </p:spPr>
      </p:pic>
      <p:pic>
        <p:nvPicPr>
          <p:cNvPr id="16" name="Imagen 15"/>
          <p:cNvPicPr>
            <a:picLocks noChangeAspect="1"/>
          </p:cNvPicPr>
          <p:nvPr/>
        </p:nvPicPr>
        <p:blipFill>
          <a:blip r:embed="rId8"/>
          <a:stretch>
            <a:fillRect/>
          </a:stretch>
        </p:blipFill>
        <p:spPr>
          <a:xfrm>
            <a:off x="6965151" y="5431769"/>
            <a:ext cx="2647328" cy="1267097"/>
          </a:xfrm>
          <a:prstGeom prst="rect">
            <a:avLst/>
          </a:prstGeom>
        </p:spPr>
      </p:pic>
    </p:spTree>
    <p:extLst>
      <p:ext uri="{BB962C8B-B14F-4D97-AF65-F5344CB8AC3E}">
        <p14:creationId xmlns:p14="http://schemas.microsoft.com/office/powerpoint/2010/main" val="298912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018902" y="10"/>
            <a:ext cx="11173098" cy="6857990"/>
          </a:xfrm>
          <a:prstGeom prst="rect">
            <a:avLst/>
          </a:prstGeom>
        </p:spPr>
      </p:pic>
      <p:sp>
        <p:nvSpPr>
          <p:cNvPr id="4" name="CuadroTexto 3"/>
          <p:cNvSpPr txBox="1"/>
          <p:nvPr/>
        </p:nvSpPr>
        <p:spPr>
          <a:xfrm>
            <a:off x="2088351" y="1441628"/>
            <a:ext cx="9119579" cy="2031325"/>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dirty="0" smtClean="0"/>
              <a:t>For </a:t>
            </a:r>
            <a:r>
              <a:rPr lang="en-US" dirty="0"/>
              <a:t>the </a:t>
            </a:r>
            <a:r>
              <a:rPr lang="en-US" dirty="0" smtClean="0"/>
              <a:t>API development </a:t>
            </a:r>
            <a:r>
              <a:rPr lang="en-US" dirty="0"/>
              <a:t>we used Java with the framework Spring, which created the layers, to receive petitions, send and receive data, processing data, and connection with the database. </a:t>
            </a:r>
          </a:p>
          <a:p>
            <a:r>
              <a:rPr lang="en-US" dirty="0"/>
              <a:t>The management of database was made with MySQL</a:t>
            </a:r>
          </a:p>
          <a:p>
            <a:r>
              <a:rPr lang="en-US" dirty="0"/>
              <a:t>Google Cloud service was used to store a photo and get a public URL, which is saved on the database to be shown on the web application.   </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5412235"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Applied Technologies</a:t>
            </a:r>
            <a:endParaRPr lang="en-US" dirty="0"/>
          </a:p>
        </p:txBody>
      </p:sp>
      <p:pic>
        <p:nvPicPr>
          <p:cNvPr id="5" name="Imagen 4"/>
          <p:cNvPicPr>
            <a:picLocks noChangeAspect="1"/>
          </p:cNvPicPr>
          <p:nvPr/>
        </p:nvPicPr>
        <p:blipFill>
          <a:blip r:embed="rId4"/>
          <a:stretch>
            <a:fillRect/>
          </a:stretch>
        </p:blipFill>
        <p:spPr>
          <a:xfrm>
            <a:off x="8002262" y="3688161"/>
            <a:ext cx="2850968" cy="1267097"/>
          </a:xfrm>
          <a:prstGeom prst="rect">
            <a:avLst/>
          </a:prstGeom>
        </p:spPr>
      </p:pic>
      <p:pic>
        <p:nvPicPr>
          <p:cNvPr id="6" name="Imagen 5"/>
          <p:cNvPicPr>
            <a:picLocks noChangeAspect="1"/>
          </p:cNvPicPr>
          <p:nvPr/>
        </p:nvPicPr>
        <p:blipFill>
          <a:blip r:embed="rId5"/>
          <a:stretch>
            <a:fillRect/>
          </a:stretch>
        </p:blipFill>
        <p:spPr>
          <a:xfrm>
            <a:off x="2217987" y="3688161"/>
            <a:ext cx="2188549" cy="1314078"/>
          </a:xfrm>
          <a:prstGeom prst="rect">
            <a:avLst/>
          </a:prstGeom>
        </p:spPr>
      </p:pic>
      <p:pic>
        <p:nvPicPr>
          <p:cNvPr id="8" name="Imagen 7"/>
          <p:cNvPicPr>
            <a:picLocks noChangeAspect="1"/>
          </p:cNvPicPr>
          <p:nvPr/>
        </p:nvPicPr>
        <p:blipFill>
          <a:blip r:embed="rId6"/>
          <a:stretch>
            <a:fillRect/>
          </a:stretch>
        </p:blipFill>
        <p:spPr>
          <a:xfrm>
            <a:off x="5496891" y="3688161"/>
            <a:ext cx="1314078" cy="1314078"/>
          </a:xfrm>
          <a:prstGeom prst="rect">
            <a:avLst/>
          </a:prstGeom>
        </p:spPr>
      </p:pic>
    </p:spTree>
    <p:extLst>
      <p:ext uri="{BB962C8B-B14F-4D97-AF65-F5344CB8AC3E}">
        <p14:creationId xmlns:p14="http://schemas.microsoft.com/office/powerpoint/2010/main" val="217772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11" name="Marcador de posición de imagen 14" descr="Apretón de manos entre dos personas">
            <a:extLst>
              <a:ext uri="{FF2B5EF4-FFF2-40B4-BE49-F238E27FC236}">
                <a16:creationId xmlns:a16="http://schemas.microsoft.com/office/drawing/2014/main" id="{D4259A03-EF8A-4CCA-B199-F465AFDB5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60" y="337"/>
            <a:ext cx="11183039" cy="6857325"/>
          </a:xfrm>
          <a:prstGeom prst="rect">
            <a:avLst/>
          </a:prstGeom>
        </p:spPr>
      </p:pic>
      <p:sp>
        <p:nvSpPr>
          <p:cNvPr id="12" name="objeto 3" descr="Rectángulo azul">
            <a:extLst>
              <a:ext uri="{FF2B5EF4-FFF2-40B4-BE49-F238E27FC236}">
                <a16:creationId xmlns:a16="http://schemas.microsoft.com/office/drawing/2014/main" id="{9206F938-D64B-410D-BE2D-847D78F81E42}"/>
              </a:ext>
            </a:extLst>
          </p:cNvPr>
          <p:cNvSpPr/>
          <p:nvPr/>
        </p:nvSpPr>
        <p:spPr>
          <a:xfrm>
            <a:off x="1007625" y="0"/>
            <a:ext cx="11182242"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bg2">
              <a:alpha val="70000"/>
            </a:schemeClr>
          </a:solidFill>
        </p:spPr>
        <p:txBody>
          <a:bodyPr wrap="square" lIns="0" tIns="0" rIns="0" bIns="0" rtlCol="0"/>
          <a:lstStyle/>
          <a:p>
            <a:pPr rtl="0"/>
            <a:endParaRPr lang="es-ES" dirty="0"/>
          </a:p>
        </p:txBody>
      </p:sp>
      <p:sp>
        <p:nvSpPr>
          <p:cNvPr id="4" name="CuadroTexto 3"/>
          <p:cNvSpPr txBox="1"/>
          <p:nvPr/>
        </p:nvSpPr>
        <p:spPr>
          <a:xfrm>
            <a:off x="2088351" y="1441628"/>
            <a:ext cx="9119579" cy="3293209"/>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By carrying out this project, we can show that there are many creative ways to solve a problem in the society</a:t>
            </a:r>
            <a:r>
              <a:rPr lang="en-US" sz="1900" dirty="0" smtClean="0"/>
              <a:t>.</a:t>
            </a:r>
            <a:endParaRPr lang="en-US" sz="1900" dirty="0"/>
          </a:p>
          <a:p>
            <a:r>
              <a:rPr lang="en-US" sz="1900" dirty="0"/>
              <a:t>The project arises mainly from the need to promote outdoor activities to the society and for the individuals already involved in outdoor sports, so they  can find new places to explore because many times the information of these activities is not </a:t>
            </a:r>
            <a:r>
              <a:rPr lang="en-US" sz="1900" dirty="0" smtClean="0"/>
              <a:t>available.</a:t>
            </a:r>
          </a:p>
          <a:p>
            <a:r>
              <a:rPr lang="en-US" sz="1900" dirty="0" smtClean="0"/>
              <a:t>We </a:t>
            </a:r>
            <a:r>
              <a:rPr lang="en-US" sz="1900" dirty="0"/>
              <a:t>focus on facilitating the access to this informative content in a quick and attractive way through this project, giving a positive impact in this sector by bringing new stakeholders in this area of opportunity that today has not been widely disseminated and we can be the boost that the outdoor sports area needs.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Conclusion</a:t>
            </a:r>
            <a:endParaRPr lang="en-US" dirty="0"/>
          </a:p>
        </p:txBody>
      </p:sp>
    </p:spTree>
    <p:extLst>
      <p:ext uri="{BB962C8B-B14F-4D97-AF65-F5344CB8AC3E}">
        <p14:creationId xmlns:p14="http://schemas.microsoft.com/office/powerpoint/2010/main" val="29926465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453241-7E3B-42A5-BE0A-EDA7F3D10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A758F0-393B-4B1D-982C-AD52A38C8387}">
  <ds:schemaRefs>
    <ds:schemaRef ds:uri="http://www.w3.org/XML/1998/namespace"/>
    <ds:schemaRef ds:uri="http://purl.org/dc/dcmitype/"/>
    <ds:schemaRef ds:uri="http://purl.org/dc/terms/"/>
    <ds:schemaRef ds:uri="http://schemas.microsoft.com/office/2006/documentManagement/types"/>
    <ds:schemaRef ds:uri="71af3243-3dd4-4a8d-8c0d-dd76da1f02a5"/>
    <ds:schemaRef ds:uri="http://purl.org/dc/elements/1.1/"/>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520C3BE9-B80F-42DD-B3CF-AC060017D1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Madison para actividad física</Template>
  <TotalTime>0</TotalTime>
  <Words>747</Words>
  <Application>Microsoft Office PowerPoint</Application>
  <PresentationFormat>Panorámica</PresentationFormat>
  <Paragraphs>79</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MS Shell Dlg 2</vt:lpstr>
      <vt:lpstr>Wingdings</vt:lpstr>
      <vt:lpstr>Wingdings 3</vt:lpstr>
      <vt:lpstr>Madison</vt:lpstr>
      <vt:lpstr>Timberhut Social Network</vt:lpstr>
      <vt:lpstr>Why Timberhut?</vt:lpstr>
      <vt:lpstr>Why Timberhut?</vt:lpstr>
      <vt:lpstr>Why Timberhut?</vt:lpstr>
      <vt:lpstr>Objective</vt:lpstr>
      <vt:lpstr>Objective</vt:lpstr>
      <vt:lpstr>Applied Technologies</vt:lpstr>
      <vt:lpstr>Applied Technologies</vt:lpstr>
      <vt:lpstr>Conclusion</vt:lpstr>
      <vt:lpstr>Aquí vamos pero no sé si olga lo pidió.</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2020-04-13T16:34:05Z</dcterms:created>
  <dcterms:modified xsi:type="dcterms:W3CDTF">2020-04-13T19:41:54Z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